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6" r:id="rId2"/>
    <p:sldId id="258" r:id="rId3"/>
    <p:sldId id="266" r:id="rId4"/>
    <p:sldId id="285" r:id="rId5"/>
    <p:sldId id="291" r:id="rId6"/>
    <p:sldId id="293" r:id="rId7"/>
    <p:sldId id="292" r:id="rId8"/>
    <p:sldId id="286" r:id="rId9"/>
    <p:sldId id="289" r:id="rId10"/>
    <p:sldId id="287" r:id="rId11"/>
    <p:sldId id="295" r:id="rId12"/>
    <p:sldId id="273" r:id="rId13"/>
    <p:sldId id="284" r:id="rId14"/>
    <p:sldId id="270" r:id="rId15"/>
    <p:sldId id="290" r:id="rId16"/>
    <p:sldId id="296" r:id="rId17"/>
    <p:sldId id="281" r:id="rId18"/>
    <p:sldId id="278" r:id="rId19"/>
    <p:sldId id="297" r:id="rId20"/>
    <p:sldId id="298" r:id="rId21"/>
    <p:sldId id="282" r:id="rId22"/>
    <p:sldId id="275" r:id="rId23"/>
    <p:sldId id="288" r:id="rId24"/>
    <p:sldId id="283" r:id="rId25"/>
    <p:sldId id="263" r:id="rId26"/>
    <p:sldId id="264" r:id="rId27"/>
    <p:sldId id="267" r:id="rId28"/>
    <p:sldId id="257" r:id="rId29"/>
    <p:sldId id="274" r:id="rId30"/>
    <p:sldId id="276" r:id="rId31"/>
    <p:sldId id="27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DD6675-E743-4D55-96DC-8E8E240BF588}" v="1564" dt="2024-08-22T11:41:16.0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7" autoAdjust="0"/>
    <p:restoredTop sz="90799" autoAdjust="0"/>
  </p:normalViewPr>
  <p:slideViewPr>
    <p:cSldViewPr snapToGrid="0">
      <p:cViewPr varScale="1">
        <p:scale>
          <a:sx n="100" d="100"/>
          <a:sy n="100" d="100"/>
        </p:scale>
        <p:origin x="81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S Chan" userId="7972398ce72d3230" providerId="LiveId" clId="{4DDD6675-E743-4D55-96DC-8E8E240BF588}"/>
    <pc:docChg chg="undo custSel addSld delSld modSld sldOrd">
      <pc:chgData name="WS Chan" userId="7972398ce72d3230" providerId="LiveId" clId="{4DDD6675-E743-4D55-96DC-8E8E240BF588}" dt="2024-08-22T11:51:36.952" v="9866" actId="20577"/>
      <pc:docMkLst>
        <pc:docMk/>
      </pc:docMkLst>
      <pc:sldChg chg="addSp modSp mod">
        <pc:chgData name="WS Chan" userId="7972398ce72d3230" providerId="LiveId" clId="{4DDD6675-E743-4D55-96DC-8E8E240BF588}" dt="2024-08-13T12:57:58.940" v="4671" actId="14100"/>
        <pc:sldMkLst>
          <pc:docMk/>
          <pc:sldMk cId="1609378963" sldId="256"/>
        </pc:sldMkLst>
        <pc:spChg chg="mod">
          <ac:chgData name="WS Chan" userId="7972398ce72d3230" providerId="LiveId" clId="{4DDD6675-E743-4D55-96DC-8E8E240BF588}" dt="2024-08-08T14:31:51.370" v="802"/>
          <ac:spMkLst>
            <pc:docMk/>
            <pc:sldMk cId="1609378963" sldId="256"/>
            <ac:spMk id="2" creationId="{D771DE63-925F-1047-90B7-866D79347F6D}"/>
          </ac:spMkLst>
        </pc:spChg>
        <pc:spChg chg="mod">
          <ac:chgData name="WS Chan" userId="7972398ce72d3230" providerId="LiveId" clId="{4DDD6675-E743-4D55-96DC-8E8E240BF588}" dt="2024-08-13T12:57:58.940" v="4671" actId="14100"/>
          <ac:spMkLst>
            <pc:docMk/>
            <pc:sldMk cId="1609378963" sldId="256"/>
            <ac:spMk id="3" creationId="{A9B07780-7B16-D81F-408D-FBA3B1C3D72B}"/>
          </ac:spMkLst>
        </pc:spChg>
        <pc:spChg chg="add mod">
          <ac:chgData name="WS Chan" userId="7972398ce72d3230" providerId="LiveId" clId="{4DDD6675-E743-4D55-96DC-8E8E240BF588}" dt="2024-08-08T14:25:25.472" v="503" actId="207"/>
          <ac:spMkLst>
            <pc:docMk/>
            <pc:sldMk cId="1609378963" sldId="256"/>
            <ac:spMk id="4" creationId="{A1568F5F-8FC1-FF00-4AF2-7B2E1063EB2E}"/>
          </ac:spMkLst>
        </pc:spChg>
        <pc:spChg chg="add mod">
          <ac:chgData name="WS Chan" userId="7972398ce72d3230" providerId="LiveId" clId="{4DDD6675-E743-4D55-96DC-8E8E240BF588}" dt="2024-08-08T14:25:25.472" v="503" actId="207"/>
          <ac:spMkLst>
            <pc:docMk/>
            <pc:sldMk cId="1609378963" sldId="256"/>
            <ac:spMk id="5" creationId="{4F55E397-E72E-7D5A-89CE-C039DF4BD6C5}"/>
          </ac:spMkLst>
        </pc:spChg>
        <pc:spChg chg="add mod">
          <ac:chgData name="WS Chan" userId="7972398ce72d3230" providerId="LiveId" clId="{4DDD6675-E743-4D55-96DC-8E8E240BF588}" dt="2024-08-08T14:26:24.809" v="504" actId="1036"/>
          <ac:spMkLst>
            <pc:docMk/>
            <pc:sldMk cId="1609378963" sldId="256"/>
            <ac:spMk id="6" creationId="{01FBC286-80E3-3668-3DF8-4665535E3B8F}"/>
          </ac:spMkLst>
        </pc:spChg>
        <pc:spChg chg="add mod">
          <ac:chgData name="WS Chan" userId="7972398ce72d3230" providerId="LiveId" clId="{4DDD6675-E743-4D55-96DC-8E8E240BF588}" dt="2024-08-08T14:25:25.472" v="503" actId="207"/>
          <ac:spMkLst>
            <pc:docMk/>
            <pc:sldMk cId="1609378963" sldId="256"/>
            <ac:spMk id="7" creationId="{AAACF641-95E0-CEE3-A3DD-D66DAB157BFB}"/>
          </ac:spMkLst>
        </pc:spChg>
        <pc:spChg chg="add mod">
          <ac:chgData name="WS Chan" userId="7972398ce72d3230" providerId="LiveId" clId="{4DDD6675-E743-4D55-96DC-8E8E240BF588}" dt="2024-08-08T14:26:47.936" v="512" actId="1037"/>
          <ac:spMkLst>
            <pc:docMk/>
            <pc:sldMk cId="1609378963" sldId="256"/>
            <ac:spMk id="8" creationId="{E58337E7-6380-9D89-B2BC-D16A55F2AC57}"/>
          </ac:spMkLst>
        </pc:spChg>
        <pc:spChg chg="add mod">
          <ac:chgData name="WS Chan" userId="7972398ce72d3230" providerId="LiveId" clId="{4DDD6675-E743-4D55-96DC-8E8E240BF588}" dt="2024-08-08T14:25:25.472" v="503" actId="207"/>
          <ac:spMkLst>
            <pc:docMk/>
            <pc:sldMk cId="1609378963" sldId="256"/>
            <ac:spMk id="9" creationId="{C06D9062-76B5-46A6-7834-BE91409353AE}"/>
          </ac:spMkLst>
        </pc:spChg>
        <pc:spChg chg="add mod">
          <ac:chgData name="WS Chan" userId="7972398ce72d3230" providerId="LiveId" clId="{4DDD6675-E743-4D55-96DC-8E8E240BF588}" dt="2024-08-08T14:25:25.472" v="503" actId="207"/>
          <ac:spMkLst>
            <pc:docMk/>
            <pc:sldMk cId="1609378963" sldId="256"/>
            <ac:spMk id="10" creationId="{75D5B5C0-C6D4-A146-CB3F-F5B550C23D49}"/>
          </ac:spMkLst>
        </pc:spChg>
        <pc:spChg chg="add mod">
          <ac:chgData name="WS Chan" userId="7972398ce72d3230" providerId="LiveId" clId="{4DDD6675-E743-4D55-96DC-8E8E240BF588}" dt="2024-08-08T14:25:25.472" v="503" actId="207"/>
          <ac:spMkLst>
            <pc:docMk/>
            <pc:sldMk cId="1609378963" sldId="256"/>
            <ac:spMk id="11" creationId="{10AF500B-A9F7-E870-7347-2701BCD7C0DF}"/>
          </ac:spMkLst>
        </pc:spChg>
        <pc:spChg chg="add mod">
          <ac:chgData name="WS Chan" userId="7972398ce72d3230" providerId="LiveId" clId="{4DDD6675-E743-4D55-96DC-8E8E240BF588}" dt="2024-08-08T14:25:25.472" v="503" actId="207"/>
          <ac:spMkLst>
            <pc:docMk/>
            <pc:sldMk cId="1609378963" sldId="256"/>
            <ac:spMk id="12" creationId="{125DEDD9-6FE0-2FD6-7854-0F6B3088A603}"/>
          </ac:spMkLst>
        </pc:spChg>
        <pc:spChg chg="add mod">
          <ac:chgData name="WS Chan" userId="7972398ce72d3230" providerId="LiveId" clId="{4DDD6675-E743-4D55-96DC-8E8E240BF588}" dt="2024-08-08T14:26:41.800" v="509" actId="1035"/>
          <ac:spMkLst>
            <pc:docMk/>
            <pc:sldMk cId="1609378963" sldId="256"/>
            <ac:spMk id="13" creationId="{B7212E31-BB84-93A4-A593-4D3654449B6A}"/>
          </ac:spMkLst>
        </pc:spChg>
        <pc:spChg chg="add mod">
          <ac:chgData name="WS Chan" userId="7972398ce72d3230" providerId="LiveId" clId="{4DDD6675-E743-4D55-96DC-8E8E240BF588}" dt="2024-08-08T14:27:25.417" v="641" actId="1037"/>
          <ac:spMkLst>
            <pc:docMk/>
            <pc:sldMk cId="1609378963" sldId="256"/>
            <ac:spMk id="14" creationId="{FE91EB89-B9C9-6F46-FF1A-E5B3777AB565}"/>
          </ac:spMkLst>
        </pc:spChg>
        <pc:spChg chg="add mod">
          <ac:chgData name="WS Chan" userId="7972398ce72d3230" providerId="LiveId" clId="{4DDD6675-E743-4D55-96DC-8E8E240BF588}" dt="2024-08-08T14:26:39.168" v="508" actId="1038"/>
          <ac:spMkLst>
            <pc:docMk/>
            <pc:sldMk cId="1609378963" sldId="256"/>
            <ac:spMk id="15" creationId="{CD493828-DCC0-6BA4-CBB0-D60FF7FBEB72}"/>
          </ac:spMkLst>
        </pc:spChg>
        <pc:grpChg chg="add mod ord">
          <ac:chgData name="WS Chan" userId="7972398ce72d3230" providerId="LiveId" clId="{4DDD6675-E743-4D55-96DC-8E8E240BF588}" dt="2024-08-08T14:27:15.784" v="640" actId="1036"/>
          <ac:grpSpMkLst>
            <pc:docMk/>
            <pc:sldMk cId="1609378963" sldId="256"/>
            <ac:grpSpMk id="16" creationId="{7D852F56-4A46-99C6-369E-EB68261C56DD}"/>
          </ac:grpSpMkLst>
        </pc:grpChg>
        <pc:picChg chg="mod">
          <ac:chgData name="WS Chan" userId="7972398ce72d3230" providerId="LiveId" clId="{4DDD6675-E743-4D55-96DC-8E8E240BF588}" dt="2024-08-08T14:23:03.248" v="462"/>
          <ac:picMkLst>
            <pc:docMk/>
            <pc:sldMk cId="1609378963" sldId="256"/>
            <ac:picMk id="1026" creationId="{D9BBBBBD-458C-87FD-4205-008727735707}"/>
          </ac:picMkLst>
        </pc:picChg>
      </pc:sldChg>
      <pc:sldChg chg="modSp mod modShow">
        <pc:chgData name="WS Chan" userId="7972398ce72d3230" providerId="LiveId" clId="{4DDD6675-E743-4D55-96DC-8E8E240BF588}" dt="2024-08-13T12:58:49.727" v="4693" actId="20577"/>
        <pc:sldMkLst>
          <pc:docMk/>
          <pc:sldMk cId="2732379350" sldId="257"/>
        </pc:sldMkLst>
        <pc:spChg chg="mod">
          <ac:chgData name="WS Chan" userId="7972398ce72d3230" providerId="LiveId" clId="{4DDD6675-E743-4D55-96DC-8E8E240BF588}" dt="2024-08-13T12:58:49.727" v="4693" actId="20577"/>
          <ac:spMkLst>
            <pc:docMk/>
            <pc:sldMk cId="2732379350" sldId="257"/>
            <ac:spMk id="3" creationId="{069E9BC9-DDDE-50F9-745A-E9148D801550}"/>
          </ac:spMkLst>
        </pc:spChg>
      </pc:sldChg>
      <pc:sldChg chg="addSp delSp modSp new mod setBg">
        <pc:chgData name="WS Chan" userId="7972398ce72d3230" providerId="LiveId" clId="{4DDD6675-E743-4D55-96DC-8E8E240BF588}" dt="2024-08-22T11:08:03.127" v="8468" actId="1076"/>
        <pc:sldMkLst>
          <pc:docMk/>
          <pc:sldMk cId="940350680" sldId="258"/>
        </pc:sldMkLst>
        <pc:spChg chg="mod">
          <ac:chgData name="WS Chan" userId="7972398ce72d3230" providerId="LiveId" clId="{4DDD6675-E743-4D55-96DC-8E8E240BF588}" dt="2024-08-22T11:08:03.127" v="8468" actId="1076"/>
          <ac:spMkLst>
            <pc:docMk/>
            <pc:sldMk cId="940350680" sldId="258"/>
            <ac:spMk id="2" creationId="{C602E6CA-7275-02A6-968E-B644B0683981}"/>
          </ac:spMkLst>
        </pc:spChg>
        <pc:spChg chg="mod">
          <ac:chgData name="WS Chan" userId="7972398ce72d3230" providerId="LiveId" clId="{4DDD6675-E743-4D55-96DC-8E8E240BF588}" dt="2024-08-22T11:08:03.127" v="8468" actId="1076"/>
          <ac:spMkLst>
            <pc:docMk/>
            <pc:sldMk cId="940350680" sldId="258"/>
            <ac:spMk id="3" creationId="{205D8050-08E9-3026-868C-844C686D5BDC}"/>
          </ac:spMkLst>
        </pc:spChg>
        <pc:spChg chg="mod">
          <ac:chgData name="WS Chan" userId="7972398ce72d3230" providerId="LiveId" clId="{4DDD6675-E743-4D55-96DC-8E8E240BF588}" dt="2024-08-22T11:06:33.929" v="8457" actId="14100"/>
          <ac:spMkLst>
            <pc:docMk/>
            <pc:sldMk cId="940350680" sldId="258"/>
            <ac:spMk id="5" creationId="{5836547B-3261-71EB-797C-725952673171}"/>
          </ac:spMkLst>
        </pc:spChg>
        <pc:spChg chg="mod">
          <ac:chgData name="WS Chan" userId="7972398ce72d3230" providerId="LiveId" clId="{4DDD6675-E743-4D55-96DC-8E8E240BF588}" dt="2024-08-13T12:40:51.659" v="3963" actId="207"/>
          <ac:spMkLst>
            <pc:docMk/>
            <pc:sldMk cId="940350680" sldId="258"/>
            <ac:spMk id="5" creationId="{D1923B5B-B0E0-1114-6DEF-0310194D2E55}"/>
          </ac:spMkLst>
        </pc:spChg>
        <pc:spChg chg="mod">
          <ac:chgData name="WS Chan" userId="7972398ce72d3230" providerId="LiveId" clId="{4DDD6675-E743-4D55-96DC-8E8E240BF588}" dt="2024-08-13T12:40:51.659" v="3963" actId="207"/>
          <ac:spMkLst>
            <pc:docMk/>
            <pc:sldMk cId="940350680" sldId="258"/>
            <ac:spMk id="6" creationId="{8C4FFF08-9C09-1175-6704-A03EBE3BB0EE}"/>
          </ac:spMkLst>
        </pc:spChg>
        <pc:spChg chg="mod">
          <ac:chgData name="WS Chan" userId="7972398ce72d3230" providerId="LiveId" clId="{4DDD6675-E743-4D55-96DC-8E8E240BF588}" dt="2024-08-13T12:40:51.659" v="3963" actId="207"/>
          <ac:spMkLst>
            <pc:docMk/>
            <pc:sldMk cId="940350680" sldId="258"/>
            <ac:spMk id="7" creationId="{48D0B8F3-2C9F-F537-2DB6-A3BEE63EE25D}"/>
          </ac:spMkLst>
        </pc:spChg>
        <pc:spChg chg="mod">
          <ac:chgData name="WS Chan" userId="7972398ce72d3230" providerId="LiveId" clId="{4DDD6675-E743-4D55-96DC-8E8E240BF588}" dt="2024-08-13T12:40:51.659" v="3963" actId="207"/>
          <ac:spMkLst>
            <pc:docMk/>
            <pc:sldMk cId="940350680" sldId="258"/>
            <ac:spMk id="8" creationId="{B190C384-EE5C-AFA1-B05A-6219A1A8D93F}"/>
          </ac:spMkLst>
        </pc:spChg>
        <pc:spChg chg="mod">
          <ac:chgData name="WS Chan" userId="7972398ce72d3230" providerId="LiveId" clId="{4DDD6675-E743-4D55-96DC-8E8E240BF588}" dt="2024-08-13T12:40:51.659" v="3963" actId="207"/>
          <ac:spMkLst>
            <pc:docMk/>
            <pc:sldMk cId="940350680" sldId="258"/>
            <ac:spMk id="9" creationId="{FFB3DCFD-CBC9-E5D1-3191-E42B9260A390}"/>
          </ac:spMkLst>
        </pc:spChg>
        <pc:spChg chg="mod">
          <ac:chgData name="WS Chan" userId="7972398ce72d3230" providerId="LiveId" clId="{4DDD6675-E743-4D55-96DC-8E8E240BF588}" dt="2024-08-13T12:40:51.659" v="3963" actId="207"/>
          <ac:spMkLst>
            <pc:docMk/>
            <pc:sldMk cId="940350680" sldId="258"/>
            <ac:spMk id="10" creationId="{8D54875D-69EA-A0AB-0C44-533749B529C5}"/>
          </ac:spMkLst>
        </pc:spChg>
        <pc:spChg chg="mod">
          <ac:chgData name="WS Chan" userId="7972398ce72d3230" providerId="LiveId" clId="{4DDD6675-E743-4D55-96DC-8E8E240BF588}" dt="2024-08-13T12:40:51.659" v="3963" actId="207"/>
          <ac:spMkLst>
            <pc:docMk/>
            <pc:sldMk cId="940350680" sldId="258"/>
            <ac:spMk id="11" creationId="{D4072698-CEC4-2D51-1AA5-E90C251B0A78}"/>
          </ac:spMkLst>
        </pc:spChg>
        <pc:spChg chg="mod">
          <ac:chgData name="WS Chan" userId="7972398ce72d3230" providerId="LiveId" clId="{4DDD6675-E743-4D55-96DC-8E8E240BF588}" dt="2024-08-13T12:40:51.659" v="3963" actId="207"/>
          <ac:spMkLst>
            <pc:docMk/>
            <pc:sldMk cId="940350680" sldId="258"/>
            <ac:spMk id="12" creationId="{0DEB465E-4B3D-7E22-7B91-4AC7A337718E}"/>
          </ac:spMkLst>
        </pc:spChg>
        <pc:spChg chg="mod">
          <ac:chgData name="WS Chan" userId="7972398ce72d3230" providerId="LiveId" clId="{4DDD6675-E743-4D55-96DC-8E8E240BF588}" dt="2024-08-13T12:40:51.659" v="3963" actId="207"/>
          <ac:spMkLst>
            <pc:docMk/>
            <pc:sldMk cId="940350680" sldId="258"/>
            <ac:spMk id="13" creationId="{CC730618-E607-9A2A-D68F-1B77CE4D6E8C}"/>
          </ac:spMkLst>
        </pc:spChg>
        <pc:spChg chg="mod">
          <ac:chgData name="WS Chan" userId="7972398ce72d3230" providerId="LiveId" clId="{4DDD6675-E743-4D55-96DC-8E8E240BF588}" dt="2024-08-13T12:40:51.659" v="3963" actId="207"/>
          <ac:spMkLst>
            <pc:docMk/>
            <pc:sldMk cId="940350680" sldId="258"/>
            <ac:spMk id="14" creationId="{99C91D30-AF0E-40EA-35BB-C1C8BA5105EA}"/>
          </ac:spMkLst>
        </pc:spChg>
        <pc:spChg chg="mod">
          <ac:chgData name="WS Chan" userId="7972398ce72d3230" providerId="LiveId" clId="{4DDD6675-E743-4D55-96DC-8E8E240BF588}" dt="2024-08-13T12:40:51.659" v="3963" actId="207"/>
          <ac:spMkLst>
            <pc:docMk/>
            <pc:sldMk cId="940350680" sldId="258"/>
            <ac:spMk id="15" creationId="{7DCADCFE-D705-82E5-8C67-7D51E177ABE8}"/>
          </ac:spMkLst>
        </pc:spChg>
        <pc:spChg chg="mod">
          <ac:chgData name="WS Chan" userId="7972398ce72d3230" providerId="LiveId" clId="{4DDD6675-E743-4D55-96DC-8E8E240BF588}" dt="2024-08-13T12:40:51.659" v="3963" actId="207"/>
          <ac:spMkLst>
            <pc:docMk/>
            <pc:sldMk cId="940350680" sldId="258"/>
            <ac:spMk id="16" creationId="{FC97D4C9-9AAE-11C6-CC02-2898FFDEF258}"/>
          </ac:spMkLst>
        </pc:spChg>
        <pc:grpChg chg="add mod">
          <ac:chgData name="WS Chan" userId="7972398ce72d3230" providerId="LiveId" clId="{4DDD6675-E743-4D55-96DC-8E8E240BF588}" dt="2024-08-22T11:07:51.550" v="8467" actId="1076"/>
          <ac:grpSpMkLst>
            <pc:docMk/>
            <pc:sldMk cId="940350680" sldId="258"/>
            <ac:grpSpMk id="4" creationId="{859D70C8-63A6-1219-B57A-C4D5A0D71C00}"/>
          </ac:grpSpMkLst>
        </pc:grpChg>
        <pc:grpChg chg="add del mod">
          <ac:chgData name="WS Chan" userId="7972398ce72d3230" providerId="LiveId" clId="{4DDD6675-E743-4D55-96DC-8E8E240BF588}" dt="2024-08-13T12:41:59.749" v="4040" actId="21"/>
          <ac:grpSpMkLst>
            <pc:docMk/>
            <pc:sldMk cId="940350680" sldId="258"/>
            <ac:grpSpMk id="4" creationId="{9DD45704-8367-EEF3-A388-17753836F917}"/>
          </ac:grpSpMkLst>
        </pc:grpChg>
        <pc:picChg chg="add del mod ord modCrop">
          <ac:chgData name="WS Chan" userId="7972398ce72d3230" providerId="LiveId" clId="{4DDD6675-E743-4D55-96DC-8E8E240BF588}" dt="2024-08-22T11:06:44.607" v="8461" actId="478"/>
          <ac:picMkLst>
            <pc:docMk/>
            <pc:sldMk cId="940350680" sldId="258"/>
            <ac:picMk id="18" creationId="{252BBB48-1867-430D-7F9A-B5A957144EF5}"/>
          </ac:picMkLst>
        </pc:picChg>
      </pc:sldChg>
      <pc:sldChg chg="addSp modSp new del mod">
        <pc:chgData name="WS Chan" userId="7972398ce72d3230" providerId="LiveId" clId="{4DDD6675-E743-4D55-96DC-8E8E240BF588}" dt="2024-08-13T13:02:33.583" v="4726" actId="47"/>
        <pc:sldMkLst>
          <pc:docMk/>
          <pc:sldMk cId="3830570642" sldId="259"/>
        </pc:sldMkLst>
        <pc:spChg chg="mod">
          <ac:chgData name="WS Chan" userId="7972398ce72d3230" providerId="LiveId" clId="{4DDD6675-E743-4D55-96DC-8E8E240BF588}" dt="2024-08-08T14:10:45.715" v="165" actId="20577"/>
          <ac:spMkLst>
            <pc:docMk/>
            <pc:sldMk cId="3830570642" sldId="259"/>
            <ac:spMk id="2" creationId="{B2CC6C93-4A89-3DC4-BE31-3B5FA64E87BB}"/>
          </ac:spMkLst>
        </pc:spChg>
        <pc:spChg chg="mod">
          <ac:chgData name="WS Chan" userId="7972398ce72d3230" providerId="LiveId" clId="{4DDD6675-E743-4D55-96DC-8E8E240BF588}" dt="2024-08-08T14:38:24.461" v="954" actId="313"/>
          <ac:spMkLst>
            <pc:docMk/>
            <pc:sldMk cId="3830570642" sldId="259"/>
            <ac:spMk id="3" creationId="{3FBF90AE-3A40-82B2-87E7-DBC5AC5887C6}"/>
          </ac:spMkLst>
        </pc:spChg>
        <pc:spChg chg="mod">
          <ac:chgData name="WS Chan" userId="7972398ce72d3230" providerId="LiveId" clId="{4DDD6675-E743-4D55-96DC-8E8E240BF588}" dt="2024-08-13T12:47:21.589" v="4409" actId="207"/>
          <ac:spMkLst>
            <pc:docMk/>
            <pc:sldMk cId="3830570642" sldId="259"/>
            <ac:spMk id="6" creationId="{3920F044-9BEC-AF5E-878F-CBD176540B90}"/>
          </ac:spMkLst>
        </pc:spChg>
        <pc:spChg chg="mod">
          <ac:chgData name="WS Chan" userId="7972398ce72d3230" providerId="LiveId" clId="{4DDD6675-E743-4D55-96DC-8E8E240BF588}" dt="2024-08-13T12:47:21.589" v="4409" actId="207"/>
          <ac:spMkLst>
            <pc:docMk/>
            <pc:sldMk cId="3830570642" sldId="259"/>
            <ac:spMk id="7" creationId="{7CB00EDD-6CEF-1FE1-421D-A406D76D5F19}"/>
          </ac:spMkLst>
        </pc:spChg>
        <pc:spChg chg="mod">
          <ac:chgData name="WS Chan" userId="7972398ce72d3230" providerId="LiveId" clId="{4DDD6675-E743-4D55-96DC-8E8E240BF588}" dt="2024-08-13T12:47:21.589" v="4409" actId="207"/>
          <ac:spMkLst>
            <pc:docMk/>
            <pc:sldMk cId="3830570642" sldId="259"/>
            <ac:spMk id="8" creationId="{7E5595EA-7EA7-28CF-72EA-A94FD4C7A821}"/>
          </ac:spMkLst>
        </pc:spChg>
        <pc:spChg chg="mod">
          <ac:chgData name="WS Chan" userId="7972398ce72d3230" providerId="LiveId" clId="{4DDD6675-E743-4D55-96DC-8E8E240BF588}" dt="2024-08-13T12:47:21.589" v="4409" actId="207"/>
          <ac:spMkLst>
            <pc:docMk/>
            <pc:sldMk cId="3830570642" sldId="259"/>
            <ac:spMk id="9" creationId="{1551CF22-9BB3-4D18-882F-09BDB27513CC}"/>
          </ac:spMkLst>
        </pc:spChg>
        <pc:spChg chg="mod">
          <ac:chgData name="WS Chan" userId="7972398ce72d3230" providerId="LiveId" clId="{4DDD6675-E743-4D55-96DC-8E8E240BF588}" dt="2024-08-13T12:47:21.589" v="4409" actId="207"/>
          <ac:spMkLst>
            <pc:docMk/>
            <pc:sldMk cId="3830570642" sldId="259"/>
            <ac:spMk id="10" creationId="{B12E0556-9196-6669-46B1-52F7223E3851}"/>
          </ac:spMkLst>
        </pc:spChg>
        <pc:spChg chg="mod">
          <ac:chgData name="WS Chan" userId="7972398ce72d3230" providerId="LiveId" clId="{4DDD6675-E743-4D55-96DC-8E8E240BF588}" dt="2024-08-13T12:47:21.589" v="4409" actId="207"/>
          <ac:spMkLst>
            <pc:docMk/>
            <pc:sldMk cId="3830570642" sldId="259"/>
            <ac:spMk id="11" creationId="{70120AC7-D86A-C2FB-97D7-332F35D47219}"/>
          </ac:spMkLst>
        </pc:spChg>
        <pc:spChg chg="mod">
          <ac:chgData name="WS Chan" userId="7972398ce72d3230" providerId="LiveId" clId="{4DDD6675-E743-4D55-96DC-8E8E240BF588}" dt="2024-08-13T12:47:21.589" v="4409" actId="207"/>
          <ac:spMkLst>
            <pc:docMk/>
            <pc:sldMk cId="3830570642" sldId="259"/>
            <ac:spMk id="12" creationId="{751BDD68-B557-7E4C-BDDD-D91CBA06603C}"/>
          </ac:spMkLst>
        </pc:spChg>
        <pc:spChg chg="mod">
          <ac:chgData name="WS Chan" userId="7972398ce72d3230" providerId="LiveId" clId="{4DDD6675-E743-4D55-96DC-8E8E240BF588}" dt="2024-08-13T12:47:21.589" v="4409" actId="207"/>
          <ac:spMkLst>
            <pc:docMk/>
            <pc:sldMk cId="3830570642" sldId="259"/>
            <ac:spMk id="13" creationId="{D93AC11E-A7A2-E493-7B98-64F51A713570}"/>
          </ac:spMkLst>
        </pc:spChg>
        <pc:spChg chg="mod">
          <ac:chgData name="WS Chan" userId="7972398ce72d3230" providerId="LiveId" clId="{4DDD6675-E743-4D55-96DC-8E8E240BF588}" dt="2024-08-13T12:47:21.589" v="4409" actId="207"/>
          <ac:spMkLst>
            <pc:docMk/>
            <pc:sldMk cId="3830570642" sldId="259"/>
            <ac:spMk id="14" creationId="{BB10FE0E-7122-E4BC-CB59-C9366BBC55AB}"/>
          </ac:spMkLst>
        </pc:spChg>
        <pc:spChg chg="mod">
          <ac:chgData name="WS Chan" userId="7972398ce72d3230" providerId="LiveId" clId="{4DDD6675-E743-4D55-96DC-8E8E240BF588}" dt="2024-08-13T12:47:21.589" v="4409" actId="207"/>
          <ac:spMkLst>
            <pc:docMk/>
            <pc:sldMk cId="3830570642" sldId="259"/>
            <ac:spMk id="15" creationId="{87B64093-334C-5EAC-36A8-BD0840D8F3A3}"/>
          </ac:spMkLst>
        </pc:spChg>
        <pc:spChg chg="mod">
          <ac:chgData name="WS Chan" userId="7972398ce72d3230" providerId="LiveId" clId="{4DDD6675-E743-4D55-96DC-8E8E240BF588}" dt="2024-08-13T12:47:21.589" v="4409" actId="207"/>
          <ac:spMkLst>
            <pc:docMk/>
            <pc:sldMk cId="3830570642" sldId="259"/>
            <ac:spMk id="16" creationId="{653BA017-4D37-FF5E-0D37-6FC23E469E34}"/>
          </ac:spMkLst>
        </pc:spChg>
        <pc:spChg chg="mod">
          <ac:chgData name="WS Chan" userId="7972398ce72d3230" providerId="LiveId" clId="{4DDD6675-E743-4D55-96DC-8E8E240BF588}" dt="2024-08-13T12:47:21.589" v="4409" actId="207"/>
          <ac:spMkLst>
            <pc:docMk/>
            <pc:sldMk cId="3830570642" sldId="259"/>
            <ac:spMk id="17" creationId="{D0C0BBC6-5550-C0E6-06E7-27CEF5FEE52E}"/>
          </ac:spMkLst>
        </pc:spChg>
        <pc:grpChg chg="add mod ord">
          <ac:chgData name="WS Chan" userId="7972398ce72d3230" providerId="LiveId" clId="{4DDD6675-E743-4D55-96DC-8E8E240BF588}" dt="2024-08-13T12:47:21.589" v="4409" actId="207"/>
          <ac:grpSpMkLst>
            <pc:docMk/>
            <pc:sldMk cId="3830570642" sldId="259"/>
            <ac:grpSpMk id="5" creationId="{BB247A1D-2D64-EAF7-1A37-CA18C7EB4F69}"/>
          </ac:grpSpMkLst>
        </pc:grpChg>
        <pc:graphicFrameChg chg="add mod modGraphic">
          <ac:chgData name="WS Chan" userId="7972398ce72d3230" providerId="LiveId" clId="{4DDD6675-E743-4D55-96DC-8E8E240BF588}" dt="2024-08-10T06:00:07.181" v="1777" actId="20577"/>
          <ac:graphicFrameMkLst>
            <pc:docMk/>
            <pc:sldMk cId="3830570642" sldId="259"/>
            <ac:graphicFrameMk id="4" creationId="{0B17CBB1-455E-CBD5-306E-A5EDB075BA78}"/>
          </ac:graphicFrameMkLst>
        </pc:graphicFrameChg>
      </pc:sldChg>
      <pc:sldChg chg="modSp new del mod">
        <pc:chgData name="WS Chan" userId="7972398ce72d3230" providerId="LiveId" clId="{4DDD6675-E743-4D55-96DC-8E8E240BF588}" dt="2024-08-10T07:59:47.516" v="3573" actId="47"/>
        <pc:sldMkLst>
          <pc:docMk/>
          <pc:sldMk cId="2225187033" sldId="260"/>
        </pc:sldMkLst>
        <pc:spChg chg="mod">
          <ac:chgData name="WS Chan" userId="7972398ce72d3230" providerId="LiveId" clId="{4DDD6675-E743-4D55-96DC-8E8E240BF588}" dt="2024-08-08T14:39:31.913" v="1026" actId="20577"/>
          <ac:spMkLst>
            <pc:docMk/>
            <pc:sldMk cId="2225187033" sldId="260"/>
            <ac:spMk id="2" creationId="{C5739BE5-F657-0875-7589-1A149A6470C1}"/>
          </ac:spMkLst>
        </pc:spChg>
        <pc:spChg chg="mod">
          <ac:chgData name="WS Chan" userId="7972398ce72d3230" providerId="LiveId" clId="{4DDD6675-E743-4D55-96DC-8E8E240BF588}" dt="2024-08-10T07:25:16.677" v="1989"/>
          <ac:spMkLst>
            <pc:docMk/>
            <pc:sldMk cId="2225187033" sldId="260"/>
            <ac:spMk id="3" creationId="{674F2AE8-A3AF-50F1-92DA-9ACAF0A94487}"/>
          </ac:spMkLst>
        </pc:spChg>
      </pc:sldChg>
      <pc:sldChg chg="addSp delSp modSp new del mod">
        <pc:chgData name="WS Chan" userId="7972398ce72d3230" providerId="LiveId" clId="{4DDD6675-E743-4D55-96DC-8E8E240BF588}" dt="2024-08-20T08:23:39.028" v="5854" actId="47"/>
        <pc:sldMkLst>
          <pc:docMk/>
          <pc:sldMk cId="1114736407" sldId="261"/>
        </pc:sldMkLst>
        <pc:spChg chg="mod">
          <ac:chgData name="WS Chan" userId="7972398ce72d3230" providerId="LiveId" clId="{4DDD6675-E743-4D55-96DC-8E8E240BF588}" dt="2024-08-15T11:50:43.469" v="4841" actId="20577"/>
          <ac:spMkLst>
            <pc:docMk/>
            <pc:sldMk cId="1114736407" sldId="261"/>
            <ac:spMk id="2" creationId="{E804AD1C-9B0B-4B15-D4F7-3B20BEF7F71A}"/>
          </ac:spMkLst>
        </pc:spChg>
        <pc:spChg chg="mod">
          <ac:chgData name="WS Chan" userId="7972398ce72d3230" providerId="LiveId" clId="{4DDD6675-E743-4D55-96DC-8E8E240BF588}" dt="2024-08-13T12:37:19.775" v="3958" actId="20577"/>
          <ac:spMkLst>
            <pc:docMk/>
            <pc:sldMk cId="1114736407" sldId="261"/>
            <ac:spMk id="3" creationId="{E89AAB5C-6B12-4E6A-EF33-9752C3B9EFE4}"/>
          </ac:spMkLst>
        </pc:spChg>
        <pc:spChg chg="mod">
          <ac:chgData name="WS Chan" userId="7972398ce72d3230" providerId="LiveId" clId="{4DDD6675-E743-4D55-96DC-8E8E240BF588}" dt="2024-08-13T12:44:02.471" v="4314" actId="207"/>
          <ac:spMkLst>
            <pc:docMk/>
            <pc:sldMk cId="1114736407" sldId="261"/>
            <ac:spMk id="5" creationId="{1B38023B-82FB-0D58-32E4-F2C3718E7F6D}"/>
          </ac:spMkLst>
        </pc:spChg>
        <pc:spChg chg="mod">
          <ac:chgData name="WS Chan" userId="7972398ce72d3230" providerId="LiveId" clId="{4DDD6675-E743-4D55-96DC-8E8E240BF588}" dt="2024-08-13T12:44:02.471" v="4314" actId="207"/>
          <ac:spMkLst>
            <pc:docMk/>
            <pc:sldMk cId="1114736407" sldId="261"/>
            <ac:spMk id="6" creationId="{5C206E7C-3ECE-6C69-FE94-D8E4146C1CAC}"/>
          </ac:spMkLst>
        </pc:spChg>
        <pc:spChg chg="mod">
          <ac:chgData name="WS Chan" userId="7972398ce72d3230" providerId="LiveId" clId="{4DDD6675-E743-4D55-96DC-8E8E240BF588}" dt="2024-08-13T12:44:02.471" v="4314" actId="207"/>
          <ac:spMkLst>
            <pc:docMk/>
            <pc:sldMk cId="1114736407" sldId="261"/>
            <ac:spMk id="7" creationId="{3539D49C-E88B-1B65-7FF2-EB087BF2D5AA}"/>
          </ac:spMkLst>
        </pc:spChg>
        <pc:spChg chg="mod">
          <ac:chgData name="WS Chan" userId="7972398ce72d3230" providerId="LiveId" clId="{4DDD6675-E743-4D55-96DC-8E8E240BF588}" dt="2024-08-13T12:44:02.471" v="4314" actId="207"/>
          <ac:spMkLst>
            <pc:docMk/>
            <pc:sldMk cId="1114736407" sldId="261"/>
            <ac:spMk id="8" creationId="{5C0F4FA3-5130-C148-A684-71C175504FBE}"/>
          </ac:spMkLst>
        </pc:spChg>
        <pc:spChg chg="mod">
          <ac:chgData name="WS Chan" userId="7972398ce72d3230" providerId="LiveId" clId="{4DDD6675-E743-4D55-96DC-8E8E240BF588}" dt="2024-08-13T12:44:02.471" v="4314" actId="207"/>
          <ac:spMkLst>
            <pc:docMk/>
            <pc:sldMk cId="1114736407" sldId="261"/>
            <ac:spMk id="9" creationId="{E62F098E-1CFE-BD46-20BA-C1120B227426}"/>
          </ac:spMkLst>
        </pc:spChg>
        <pc:spChg chg="mod">
          <ac:chgData name="WS Chan" userId="7972398ce72d3230" providerId="LiveId" clId="{4DDD6675-E743-4D55-96DC-8E8E240BF588}" dt="2024-08-13T12:44:02.471" v="4314" actId="207"/>
          <ac:spMkLst>
            <pc:docMk/>
            <pc:sldMk cId="1114736407" sldId="261"/>
            <ac:spMk id="10" creationId="{0C0E0EF7-A01C-C31A-5780-D842DDED56FE}"/>
          </ac:spMkLst>
        </pc:spChg>
        <pc:spChg chg="mod">
          <ac:chgData name="WS Chan" userId="7972398ce72d3230" providerId="LiveId" clId="{4DDD6675-E743-4D55-96DC-8E8E240BF588}" dt="2024-08-13T12:44:02.471" v="4314" actId="207"/>
          <ac:spMkLst>
            <pc:docMk/>
            <pc:sldMk cId="1114736407" sldId="261"/>
            <ac:spMk id="11" creationId="{CD12CF57-89B2-EB38-56BB-3780A23F3BE9}"/>
          </ac:spMkLst>
        </pc:spChg>
        <pc:spChg chg="mod">
          <ac:chgData name="WS Chan" userId="7972398ce72d3230" providerId="LiveId" clId="{4DDD6675-E743-4D55-96DC-8E8E240BF588}" dt="2024-08-13T12:44:02.471" v="4314" actId="207"/>
          <ac:spMkLst>
            <pc:docMk/>
            <pc:sldMk cId="1114736407" sldId="261"/>
            <ac:spMk id="12" creationId="{71ECAA1D-8BC9-45B9-6B94-92E327747015}"/>
          </ac:spMkLst>
        </pc:spChg>
        <pc:spChg chg="mod">
          <ac:chgData name="WS Chan" userId="7972398ce72d3230" providerId="LiveId" clId="{4DDD6675-E743-4D55-96DC-8E8E240BF588}" dt="2024-08-13T12:44:02.471" v="4314" actId="207"/>
          <ac:spMkLst>
            <pc:docMk/>
            <pc:sldMk cId="1114736407" sldId="261"/>
            <ac:spMk id="13" creationId="{AA9564B3-79C7-F1AD-2116-A215876EFDAC}"/>
          </ac:spMkLst>
        </pc:spChg>
        <pc:spChg chg="mod">
          <ac:chgData name="WS Chan" userId="7972398ce72d3230" providerId="LiveId" clId="{4DDD6675-E743-4D55-96DC-8E8E240BF588}" dt="2024-08-13T12:44:02.471" v="4314" actId="207"/>
          <ac:spMkLst>
            <pc:docMk/>
            <pc:sldMk cId="1114736407" sldId="261"/>
            <ac:spMk id="14" creationId="{064FAD77-8BD0-D0AB-01DB-A408E8F0FB70}"/>
          </ac:spMkLst>
        </pc:spChg>
        <pc:spChg chg="mod">
          <ac:chgData name="WS Chan" userId="7972398ce72d3230" providerId="LiveId" clId="{4DDD6675-E743-4D55-96DC-8E8E240BF588}" dt="2024-08-13T12:44:02.471" v="4314" actId="207"/>
          <ac:spMkLst>
            <pc:docMk/>
            <pc:sldMk cId="1114736407" sldId="261"/>
            <ac:spMk id="15" creationId="{C26B4D20-328E-5ECE-0AE7-B4FD1FDD963D}"/>
          </ac:spMkLst>
        </pc:spChg>
        <pc:spChg chg="mod">
          <ac:chgData name="WS Chan" userId="7972398ce72d3230" providerId="LiveId" clId="{4DDD6675-E743-4D55-96DC-8E8E240BF588}" dt="2024-08-13T12:44:02.471" v="4314" actId="207"/>
          <ac:spMkLst>
            <pc:docMk/>
            <pc:sldMk cId="1114736407" sldId="261"/>
            <ac:spMk id="16" creationId="{18CEA0BA-BE42-270F-0D3B-1BEF88F108F3}"/>
          </ac:spMkLst>
        </pc:spChg>
        <pc:spChg chg="add">
          <ac:chgData name="WS Chan" userId="7972398ce72d3230" providerId="LiveId" clId="{4DDD6675-E743-4D55-96DC-8E8E240BF588}" dt="2024-08-20T07:18:48.464" v="5398"/>
          <ac:spMkLst>
            <pc:docMk/>
            <pc:sldMk cId="1114736407" sldId="261"/>
            <ac:spMk id="20" creationId="{CD4FDD63-C7D8-F2A2-A33A-02808DB88ECF}"/>
          </ac:spMkLst>
        </pc:spChg>
        <pc:grpChg chg="add mod ord">
          <ac:chgData name="WS Chan" userId="7972398ce72d3230" providerId="LiveId" clId="{4DDD6675-E743-4D55-96DC-8E8E240BF588}" dt="2024-08-13T12:44:07.969" v="4315" actId="171"/>
          <ac:grpSpMkLst>
            <pc:docMk/>
            <pc:sldMk cId="1114736407" sldId="261"/>
            <ac:grpSpMk id="4" creationId="{B899224C-BBEC-8892-EF41-822C56E58647}"/>
          </ac:grpSpMkLst>
        </pc:grpChg>
        <pc:graphicFrameChg chg="add del mod">
          <ac:chgData name="WS Chan" userId="7972398ce72d3230" providerId="LiveId" clId="{4DDD6675-E743-4D55-96DC-8E8E240BF588}" dt="2024-08-10T06:00:24.303" v="1778" actId="478"/>
          <ac:graphicFrameMkLst>
            <pc:docMk/>
            <pc:sldMk cId="1114736407" sldId="261"/>
            <ac:graphicFrameMk id="4" creationId="{F56FEBC6-2463-A279-EB7E-712C4E40FAD3}"/>
          </ac:graphicFrameMkLst>
        </pc:graphicFrameChg>
      </pc:sldChg>
      <pc:sldChg chg="addSp delSp modSp new del mod">
        <pc:chgData name="WS Chan" userId="7972398ce72d3230" providerId="LiveId" clId="{4DDD6675-E743-4D55-96DC-8E8E240BF588}" dt="2024-08-20T08:24:32.395" v="5865" actId="47"/>
        <pc:sldMkLst>
          <pc:docMk/>
          <pc:sldMk cId="2002865368" sldId="262"/>
        </pc:sldMkLst>
        <pc:spChg chg="mod">
          <ac:chgData name="WS Chan" userId="7972398ce72d3230" providerId="LiveId" clId="{4DDD6675-E743-4D55-96DC-8E8E240BF588}" dt="2024-08-15T11:50:47.694" v="4842" actId="20577"/>
          <ac:spMkLst>
            <pc:docMk/>
            <pc:sldMk cId="2002865368" sldId="262"/>
            <ac:spMk id="2" creationId="{3E8C71CC-895E-861D-4A41-6BC33E22764D}"/>
          </ac:spMkLst>
        </pc:spChg>
        <pc:spChg chg="mod">
          <ac:chgData name="WS Chan" userId="7972398ce72d3230" providerId="LiveId" clId="{4DDD6675-E743-4D55-96DC-8E8E240BF588}" dt="2024-08-13T13:49:57.748" v="4749"/>
          <ac:spMkLst>
            <pc:docMk/>
            <pc:sldMk cId="2002865368" sldId="262"/>
            <ac:spMk id="3" creationId="{71D1BFB0-B802-3467-A048-DE4285B922BB}"/>
          </ac:spMkLst>
        </pc:spChg>
        <pc:spChg chg="mod">
          <ac:chgData name="WS Chan" userId="7972398ce72d3230" providerId="LiveId" clId="{4DDD6675-E743-4D55-96DC-8E8E240BF588}" dt="2024-08-13T12:44:32.889" v="4316"/>
          <ac:spMkLst>
            <pc:docMk/>
            <pc:sldMk cId="2002865368" sldId="262"/>
            <ac:spMk id="5" creationId="{6CCC9168-A586-9C25-7A6C-D508156E1CC5}"/>
          </ac:spMkLst>
        </pc:spChg>
        <pc:spChg chg="mod">
          <ac:chgData name="WS Chan" userId="7972398ce72d3230" providerId="LiveId" clId="{4DDD6675-E743-4D55-96DC-8E8E240BF588}" dt="2024-08-13T12:44:32.889" v="4316"/>
          <ac:spMkLst>
            <pc:docMk/>
            <pc:sldMk cId="2002865368" sldId="262"/>
            <ac:spMk id="6" creationId="{C986CA8E-F614-4C10-525A-5A10F1633B36}"/>
          </ac:spMkLst>
        </pc:spChg>
        <pc:spChg chg="mod">
          <ac:chgData name="WS Chan" userId="7972398ce72d3230" providerId="LiveId" clId="{4DDD6675-E743-4D55-96DC-8E8E240BF588}" dt="2024-08-13T12:44:32.889" v="4316"/>
          <ac:spMkLst>
            <pc:docMk/>
            <pc:sldMk cId="2002865368" sldId="262"/>
            <ac:spMk id="7" creationId="{B46DAD74-297D-E4E8-8B23-5AE9BFD337B2}"/>
          </ac:spMkLst>
        </pc:spChg>
        <pc:spChg chg="mod">
          <ac:chgData name="WS Chan" userId="7972398ce72d3230" providerId="LiveId" clId="{4DDD6675-E743-4D55-96DC-8E8E240BF588}" dt="2024-08-13T12:44:32.889" v="4316"/>
          <ac:spMkLst>
            <pc:docMk/>
            <pc:sldMk cId="2002865368" sldId="262"/>
            <ac:spMk id="8" creationId="{FA692E4B-4313-AA74-DE50-10B970661796}"/>
          </ac:spMkLst>
        </pc:spChg>
        <pc:spChg chg="mod">
          <ac:chgData name="WS Chan" userId="7972398ce72d3230" providerId="LiveId" clId="{4DDD6675-E743-4D55-96DC-8E8E240BF588}" dt="2024-08-13T12:44:32.889" v="4316"/>
          <ac:spMkLst>
            <pc:docMk/>
            <pc:sldMk cId="2002865368" sldId="262"/>
            <ac:spMk id="9" creationId="{1C316113-8CAA-2580-C654-37878385B7FA}"/>
          </ac:spMkLst>
        </pc:spChg>
        <pc:spChg chg="mod">
          <ac:chgData name="WS Chan" userId="7972398ce72d3230" providerId="LiveId" clId="{4DDD6675-E743-4D55-96DC-8E8E240BF588}" dt="2024-08-13T12:44:32.889" v="4316"/>
          <ac:spMkLst>
            <pc:docMk/>
            <pc:sldMk cId="2002865368" sldId="262"/>
            <ac:spMk id="10" creationId="{436850ED-9A5A-4D52-C914-F55C335E9F30}"/>
          </ac:spMkLst>
        </pc:spChg>
        <pc:spChg chg="mod">
          <ac:chgData name="WS Chan" userId="7972398ce72d3230" providerId="LiveId" clId="{4DDD6675-E743-4D55-96DC-8E8E240BF588}" dt="2024-08-13T12:44:32.889" v="4316"/>
          <ac:spMkLst>
            <pc:docMk/>
            <pc:sldMk cId="2002865368" sldId="262"/>
            <ac:spMk id="11" creationId="{5E78013C-F072-B03D-D264-F67F2A558C2C}"/>
          </ac:spMkLst>
        </pc:spChg>
        <pc:spChg chg="mod">
          <ac:chgData name="WS Chan" userId="7972398ce72d3230" providerId="LiveId" clId="{4DDD6675-E743-4D55-96DC-8E8E240BF588}" dt="2024-08-13T12:44:32.889" v="4316"/>
          <ac:spMkLst>
            <pc:docMk/>
            <pc:sldMk cId="2002865368" sldId="262"/>
            <ac:spMk id="12" creationId="{DC38074B-EA7A-3FA0-057A-6B63297152EA}"/>
          </ac:spMkLst>
        </pc:spChg>
        <pc:spChg chg="mod">
          <ac:chgData name="WS Chan" userId="7972398ce72d3230" providerId="LiveId" clId="{4DDD6675-E743-4D55-96DC-8E8E240BF588}" dt="2024-08-13T12:44:32.889" v="4316"/>
          <ac:spMkLst>
            <pc:docMk/>
            <pc:sldMk cId="2002865368" sldId="262"/>
            <ac:spMk id="13" creationId="{C43E3D2B-9166-21FB-C29E-501C6F73C9DF}"/>
          </ac:spMkLst>
        </pc:spChg>
        <pc:spChg chg="mod">
          <ac:chgData name="WS Chan" userId="7972398ce72d3230" providerId="LiveId" clId="{4DDD6675-E743-4D55-96DC-8E8E240BF588}" dt="2024-08-13T12:44:32.889" v="4316"/>
          <ac:spMkLst>
            <pc:docMk/>
            <pc:sldMk cId="2002865368" sldId="262"/>
            <ac:spMk id="14" creationId="{BC1096E4-F871-A848-DC2E-6FE005119BED}"/>
          </ac:spMkLst>
        </pc:spChg>
        <pc:spChg chg="mod">
          <ac:chgData name="WS Chan" userId="7972398ce72d3230" providerId="LiveId" clId="{4DDD6675-E743-4D55-96DC-8E8E240BF588}" dt="2024-08-13T12:44:32.889" v="4316"/>
          <ac:spMkLst>
            <pc:docMk/>
            <pc:sldMk cId="2002865368" sldId="262"/>
            <ac:spMk id="15" creationId="{69951B9F-358C-B47B-0D33-B64354FD1204}"/>
          </ac:spMkLst>
        </pc:spChg>
        <pc:spChg chg="mod">
          <ac:chgData name="WS Chan" userId="7972398ce72d3230" providerId="LiveId" clId="{4DDD6675-E743-4D55-96DC-8E8E240BF588}" dt="2024-08-13T12:44:32.889" v="4316"/>
          <ac:spMkLst>
            <pc:docMk/>
            <pc:sldMk cId="2002865368" sldId="262"/>
            <ac:spMk id="16" creationId="{DCF1CA38-124A-BD41-A178-B7E27250D3F8}"/>
          </ac:spMkLst>
        </pc:spChg>
        <pc:grpChg chg="add mod ord">
          <ac:chgData name="WS Chan" userId="7972398ce72d3230" providerId="LiveId" clId="{4DDD6675-E743-4D55-96DC-8E8E240BF588}" dt="2024-08-13T12:44:36.595" v="4317" actId="171"/>
          <ac:grpSpMkLst>
            <pc:docMk/>
            <pc:sldMk cId="2002865368" sldId="262"/>
            <ac:grpSpMk id="4" creationId="{A3330C46-A153-1D09-2E8A-503856493ADF}"/>
          </ac:grpSpMkLst>
        </pc:grpChg>
        <pc:graphicFrameChg chg="add del mod">
          <ac:chgData name="WS Chan" userId="7972398ce72d3230" providerId="LiveId" clId="{4DDD6675-E743-4D55-96DC-8E8E240BF588}" dt="2024-08-10T06:00:29.445" v="1779" actId="478"/>
          <ac:graphicFrameMkLst>
            <pc:docMk/>
            <pc:sldMk cId="2002865368" sldId="262"/>
            <ac:graphicFrameMk id="4" creationId="{FB2AA66B-C2CF-07DC-8EE0-CFB8154B1C6D}"/>
          </ac:graphicFrameMkLst>
        </pc:graphicFrameChg>
      </pc:sldChg>
      <pc:sldChg chg="addSp delSp modSp new mod">
        <pc:chgData name="WS Chan" userId="7972398ce72d3230" providerId="LiveId" clId="{4DDD6675-E743-4D55-96DC-8E8E240BF588}" dt="2024-08-20T14:25:11.555" v="8399" actId="478"/>
        <pc:sldMkLst>
          <pc:docMk/>
          <pc:sldMk cId="859743919" sldId="263"/>
        </pc:sldMkLst>
        <pc:spChg chg="mod">
          <ac:chgData name="WS Chan" userId="7972398ce72d3230" providerId="LiveId" clId="{4DDD6675-E743-4D55-96DC-8E8E240BF588}" dt="2024-08-10T05:49:31.601" v="1273" actId="20577"/>
          <ac:spMkLst>
            <pc:docMk/>
            <pc:sldMk cId="859743919" sldId="263"/>
            <ac:spMk id="2" creationId="{4DBECDF3-3895-3BF6-7006-1485AB7A92F2}"/>
          </ac:spMkLst>
        </pc:spChg>
        <pc:spChg chg="mod">
          <ac:chgData name="WS Chan" userId="7972398ce72d3230" providerId="LiveId" clId="{4DDD6675-E743-4D55-96DC-8E8E240BF588}" dt="2024-08-13T13:50:26.070" v="4754"/>
          <ac:spMkLst>
            <pc:docMk/>
            <pc:sldMk cId="859743919" sldId="263"/>
            <ac:spMk id="3" creationId="{CB4767C9-10CF-779F-44B7-A79F2337998F}"/>
          </ac:spMkLst>
        </pc:spChg>
        <pc:spChg chg="mod">
          <ac:chgData name="WS Chan" userId="7972398ce72d3230" providerId="LiveId" clId="{4DDD6675-E743-4D55-96DC-8E8E240BF588}" dt="2024-08-13T12:44:38.881" v="4318"/>
          <ac:spMkLst>
            <pc:docMk/>
            <pc:sldMk cId="859743919" sldId="263"/>
            <ac:spMk id="5" creationId="{26073589-6D19-F32B-196D-2482EBD562FC}"/>
          </ac:spMkLst>
        </pc:spChg>
        <pc:spChg chg="mod">
          <ac:chgData name="WS Chan" userId="7972398ce72d3230" providerId="LiveId" clId="{4DDD6675-E743-4D55-96DC-8E8E240BF588}" dt="2024-08-13T12:44:38.881" v="4318"/>
          <ac:spMkLst>
            <pc:docMk/>
            <pc:sldMk cId="859743919" sldId="263"/>
            <ac:spMk id="6" creationId="{2DBFDD9F-8BC6-FB24-B6C0-0911F1C0BE25}"/>
          </ac:spMkLst>
        </pc:spChg>
        <pc:spChg chg="mod">
          <ac:chgData name="WS Chan" userId="7972398ce72d3230" providerId="LiveId" clId="{4DDD6675-E743-4D55-96DC-8E8E240BF588}" dt="2024-08-13T12:44:38.881" v="4318"/>
          <ac:spMkLst>
            <pc:docMk/>
            <pc:sldMk cId="859743919" sldId="263"/>
            <ac:spMk id="7" creationId="{E7F6EDE8-4F8E-DABC-7598-FCFFD9CB6443}"/>
          </ac:spMkLst>
        </pc:spChg>
        <pc:spChg chg="mod">
          <ac:chgData name="WS Chan" userId="7972398ce72d3230" providerId="LiveId" clId="{4DDD6675-E743-4D55-96DC-8E8E240BF588}" dt="2024-08-13T12:44:38.881" v="4318"/>
          <ac:spMkLst>
            <pc:docMk/>
            <pc:sldMk cId="859743919" sldId="263"/>
            <ac:spMk id="8" creationId="{317C8982-F71C-0E68-1EA7-D394B539DC9A}"/>
          </ac:spMkLst>
        </pc:spChg>
        <pc:spChg chg="mod">
          <ac:chgData name="WS Chan" userId="7972398ce72d3230" providerId="LiveId" clId="{4DDD6675-E743-4D55-96DC-8E8E240BF588}" dt="2024-08-13T12:44:38.881" v="4318"/>
          <ac:spMkLst>
            <pc:docMk/>
            <pc:sldMk cId="859743919" sldId="263"/>
            <ac:spMk id="9" creationId="{103484C1-A861-F9CC-2E1C-EA469E198762}"/>
          </ac:spMkLst>
        </pc:spChg>
        <pc:spChg chg="mod">
          <ac:chgData name="WS Chan" userId="7972398ce72d3230" providerId="LiveId" clId="{4DDD6675-E743-4D55-96DC-8E8E240BF588}" dt="2024-08-13T12:44:38.881" v="4318"/>
          <ac:spMkLst>
            <pc:docMk/>
            <pc:sldMk cId="859743919" sldId="263"/>
            <ac:spMk id="10" creationId="{C28D476B-3987-8355-9E88-AB1619BEA51E}"/>
          </ac:spMkLst>
        </pc:spChg>
        <pc:spChg chg="mod">
          <ac:chgData name="WS Chan" userId="7972398ce72d3230" providerId="LiveId" clId="{4DDD6675-E743-4D55-96DC-8E8E240BF588}" dt="2024-08-13T12:44:38.881" v="4318"/>
          <ac:spMkLst>
            <pc:docMk/>
            <pc:sldMk cId="859743919" sldId="263"/>
            <ac:spMk id="11" creationId="{D6F3A75B-F614-EDD6-CB03-12BD991B3CE3}"/>
          </ac:spMkLst>
        </pc:spChg>
        <pc:spChg chg="mod">
          <ac:chgData name="WS Chan" userId="7972398ce72d3230" providerId="LiveId" clId="{4DDD6675-E743-4D55-96DC-8E8E240BF588}" dt="2024-08-13T12:44:38.881" v="4318"/>
          <ac:spMkLst>
            <pc:docMk/>
            <pc:sldMk cId="859743919" sldId="263"/>
            <ac:spMk id="12" creationId="{E888BF3D-D6C3-713C-6DE1-6BE5D1B74DAC}"/>
          </ac:spMkLst>
        </pc:spChg>
        <pc:spChg chg="mod">
          <ac:chgData name="WS Chan" userId="7972398ce72d3230" providerId="LiveId" clId="{4DDD6675-E743-4D55-96DC-8E8E240BF588}" dt="2024-08-13T12:44:38.881" v="4318"/>
          <ac:spMkLst>
            <pc:docMk/>
            <pc:sldMk cId="859743919" sldId="263"/>
            <ac:spMk id="13" creationId="{228209CD-3752-25E1-0EC5-D57AFE1DB2AB}"/>
          </ac:spMkLst>
        </pc:spChg>
        <pc:spChg chg="mod">
          <ac:chgData name="WS Chan" userId="7972398ce72d3230" providerId="LiveId" clId="{4DDD6675-E743-4D55-96DC-8E8E240BF588}" dt="2024-08-13T12:44:38.881" v="4318"/>
          <ac:spMkLst>
            <pc:docMk/>
            <pc:sldMk cId="859743919" sldId="263"/>
            <ac:spMk id="14" creationId="{4E8735FB-A47B-2CC1-CE25-B04056C76FA1}"/>
          </ac:spMkLst>
        </pc:spChg>
        <pc:spChg chg="mod">
          <ac:chgData name="WS Chan" userId="7972398ce72d3230" providerId="LiveId" clId="{4DDD6675-E743-4D55-96DC-8E8E240BF588}" dt="2024-08-13T12:44:38.881" v="4318"/>
          <ac:spMkLst>
            <pc:docMk/>
            <pc:sldMk cId="859743919" sldId="263"/>
            <ac:spMk id="15" creationId="{CD3E8301-42F6-F992-F149-7869EFEF56BD}"/>
          </ac:spMkLst>
        </pc:spChg>
        <pc:spChg chg="mod">
          <ac:chgData name="WS Chan" userId="7972398ce72d3230" providerId="LiveId" clId="{4DDD6675-E743-4D55-96DC-8E8E240BF588}" dt="2024-08-13T12:44:38.881" v="4318"/>
          <ac:spMkLst>
            <pc:docMk/>
            <pc:sldMk cId="859743919" sldId="263"/>
            <ac:spMk id="16" creationId="{676A63AF-E62C-D8AE-1571-767DBC885893}"/>
          </ac:spMkLst>
        </pc:spChg>
        <pc:grpChg chg="add del mod ord">
          <ac:chgData name="WS Chan" userId="7972398ce72d3230" providerId="LiveId" clId="{4DDD6675-E743-4D55-96DC-8E8E240BF588}" dt="2024-08-20T14:25:11.555" v="8399" actId="478"/>
          <ac:grpSpMkLst>
            <pc:docMk/>
            <pc:sldMk cId="859743919" sldId="263"/>
            <ac:grpSpMk id="4" creationId="{F855ABDD-0828-E192-86DA-BFE443ABB410}"/>
          </ac:grpSpMkLst>
        </pc:grpChg>
        <pc:graphicFrameChg chg="add del mod">
          <ac:chgData name="WS Chan" userId="7972398ce72d3230" providerId="LiveId" clId="{4DDD6675-E743-4D55-96DC-8E8E240BF588}" dt="2024-08-10T06:00:35.013" v="1780" actId="478"/>
          <ac:graphicFrameMkLst>
            <pc:docMk/>
            <pc:sldMk cId="859743919" sldId="263"/>
            <ac:graphicFrameMk id="4" creationId="{6C47BEA9-CE7A-0C5E-BD2C-80308537AF6E}"/>
          </ac:graphicFrameMkLst>
        </pc:graphicFrameChg>
      </pc:sldChg>
      <pc:sldChg chg="addSp delSp modSp new mod">
        <pc:chgData name="WS Chan" userId="7972398ce72d3230" providerId="LiveId" clId="{4DDD6675-E743-4D55-96DC-8E8E240BF588}" dt="2024-08-20T14:25:16.117" v="8400" actId="478"/>
        <pc:sldMkLst>
          <pc:docMk/>
          <pc:sldMk cId="1230334830" sldId="264"/>
        </pc:sldMkLst>
        <pc:spChg chg="mod">
          <ac:chgData name="WS Chan" userId="7972398ce72d3230" providerId="LiveId" clId="{4DDD6675-E743-4D55-96DC-8E8E240BF588}" dt="2024-08-10T05:50:28.427" v="1438" actId="20577"/>
          <ac:spMkLst>
            <pc:docMk/>
            <pc:sldMk cId="1230334830" sldId="264"/>
            <ac:spMk id="2" creationId="{7D7CCF36-3FB3-7E15-3D18-B4D36038A2BA}"/>
          </ac:spMkLst>
        </pc:spChg>
        <pc:spChg chg="mod">
          <ac:chgData name="WS Chan" userId="7972398ce72d3230" providerId="LiveId" clId="{4DDD6675-E743-4D55-96DC-8E8E240BF588}" dt="2024-08-20T13:46:15.651" v="7590" actId="20577"/>
          <ac:spMkLst>
            <pc:docMk/>
            <pc:sldMk cId="1230334830" sldId="264"/>
            <ac:spMk id="3" creationId="{5BF8D024-DB4D-7293-C3B3-366DF0FE4D2F}"/>
          </ac:spMkLst>
        </pc:spChg>
        <pc:spChg chg="mod">
          <ac:chgData name="WS Chan" userId="7972398ce72d3230" providerId="LiveId" clId="{4DDD6675-E743-4D55-96DC-8E8E240BF588}" dt="2024-08-13T12:44:48.002" v="4320"/>
          <ac:spMkLst>
            <pc:docMk/>
            <pc:sldMk cId="1230334830" sldId="264"/>
            <ac:spMk id="5" creationId="{1234D33C-9CB4-DEC0-7AAF-276560264212}"/>
          </ac:spMkLst>
        </pc:spChg>
        <pc:spChg chg="mod">
          <ac:chgData name="WS Chan" userId="7972398ce72d3230" providerId="LiveId" clId="{4DDD6675-E743-4D55-96DC-8E8E240BF588}" dt="2024-08-13T12:44:48.002" v="4320"/>
          <ac:spMkLst>
            <pc:docMk/>
            <pc:sldMk cId="1230334830" sldId="264"/>
            <ac:spMk id="6" creationId="{AB5C24B6-0FDA-49D4-C271-C4CA5EAAE701}"/>
          </ac:spMkLst>
        </pc:spChg>
        <pc:spChg chg="mod">
          <ac:chgData name="WS Chan" userId="7972398ce72d3230" providerId="LiveId" clId="{4DDD6675-E743-4D55-96DC-8E8E240BF588}" dt="2024-08-13T12:44:48.002" v="4320"/>
          <ac:spMkLst>
            <pc:docMk/>
            <pc:sldMk cId="1230334830" sldId="264"/>
            <ac:spMk id="7" creationId="{8DACAC76-0B39-FF54-3477-B876E5597F02}"/>
          </ac:spMkLst>
        </pc:spChg>
        <pc:spChg chg="mod">
          <ac:chgData name="WS Chan" userId="7972398ce72d3230" providerId="LiveId" clId="{4DDD6675-E743-4D55-96DC-8E8E240BF588}" dt="2024-08-13T12:44:48.002" v="4320"/>
          <ac:spMkLst>
            <pc:docMk/>
            <pc:sldMk cId="1230334830" sldId="264"/>
            <ac:spMk id="8" creationId="{B20C7CD5-25BB-7E2A-4325-2CF9453D18A5}"/>
          </ac:spMkLst>
        </pc:spChg>
        <pc:spChg chg="mod">
          <ac:chgData name="WS Chan" userId="7972398ce72d3230" providerId="LiveId" clId="{4DDD6675-E743-4D55-96DC-8E8E240BF588}" dt="2024-08-13T12:44:48.002" v="4320"/>
          <ac:spMkLst>
            <pc:docMk/>
            <pc:sldMk cId="1230334830" sldId="264"/>
            <ac:spMk id="9" creationId="{D11431A6-CBC4-B457-D1DD-83FF3F14499A}"/>
          </ac:spMkLst>
        </pc:spChg>
        <pc:spChg chg="mod">
          <ac:chgData name="WS Chan" userId="7972398ce72d3230" providerId="LiveId" clId="{4DDD6675-E743-4D55-96DC-8E8E240BF588}" dt="2024-08-13T12:44:48.002" v="4320"/>
          <ac:spMkLst>
            <pc:docMk/>
            <pc:sldMk cId="1230334830" sldId="264"/>
            <ac:spMk id="10" creationId="{53E809C6-5821-C869-1CCF-3593982136DD}"/>
          </ac:spMkLst>
        </pc:spChg>
        <pc:spChg chg="mod">
          <ac:chgData name="WS Chan" userId="7972398ce72d3230" providerId="LiveId" clId="{4DDD6675-E743-4D55-96DC-8E8E240BF588}" dt="2024-08-13T12:44:48.002" v="4320"/>
          <ac:spMkLst>
            <pc:docMk/>
            <pc:sldMk cId="1230334830" sldId="264"/>
            <ac:spMk id="11" creationId="{EA72C028-1608-121C-444E-1EA56151F31A}"/>
          </ac:spMkLst>
        </pc:spChg>
        <pc:spChg chg="mod">
          <ac:chgData name="WS Chan" userId="7972398ce72d3230" providerId="LiveId" clId="{4DDD6675-E743-4D55-96DC-8E8E240BF588}" dt="2024-08-13T12:44:48.002" v="4320"/>
          <ac:spMkLst>
            <pc:docMk/>
            <pc:sldMk cId="1230334830" sldId="264"/>
            <ac:spMk id="12" creationId="{B4CE634A-02D2-415E-2CBA-B8826FBA5081}"/>
          </ac:spMkLst>
        </pc:spChg>
        <pc:spChg chg="mod">
          <ac:chgData name="WS Chan" userId="7972398ce72d3230" providerId="LiveId" clId="{4DDD6675-E743-4D55-96DC-8E8E240BF588}" dt="2024-08-13T12:44:48.002" v="4320"/>
          <ac:spMkLst>
            <pc:docMk/>
            <pc:sldMk cId="1230334830" sldId="264"/>
            <ac:spMk id="13" creationId="{F0BE8024-ACAA-EB81-AF18-0FB977F65BF9}"/>
          </ac:spMkLst>
        </pc:spChg>
        <pc:spChg chg="mod">
          <ac:chgData name="WS Chan" userId="7972398ce72d3230" providerId="LiveId" clId="{4DDD6675-E743-4D55-96DC-8E8E240BF588}" dt="2024-08-13T12:44:48.002" v="4320"/>
          <ac:spMkLst>
            <pc:docMk/>
            <pc:sldMk cId="1230334830" sldId="264"/>
            <ac:spMk id="14" creationId="{7DA2AED1-BBB8-80DB-444C-C69EDADEF2A3}"/>
          </ac:spMkLst>
        </pc:spChg>
        <pc:spChg chg="mod">
          <ac:chgData name="WS Chan" userId="7972398ce72d3230" providerId="LiveId" clId="{4DDD6675-E743-4D55-96DC-8E8E240BF588}" dt="2024-08-13T12:44:48.002" v="4320"/>
          <ac:spMkLst>
            <pc:docMk/>
            <pc:sldMk cId="1230334830" sldId="264"/>
            <ac:spMk id="15" creationId="{C1A0C8BF-8CB5-0D33-EBFD-B2BF73753F76}"/>
          </ac:spMkLst>
        </pc:spChg>
        <pc:spChg chg="mod">
          <ac:chgData name="WS Chan" userId="7972398ce72d3230" providerId="LiveId" clId="{4DDD6675-E743-4D55-96DC-8E8E240BF588}" dt="2024-08-13T12:44:48.002" v="4320"/>
          <ac:spMkLst>
            <pc:docMk/>
            <pc:sldMk cId="1230334830" sldId="264"/>
            <ac:spMk id="16" creationId="{9536E649-2D03-4C74-73D3-801215E2D553}"/>
          </ac:spMkLst>
        </pc:spChg>
        <pc:grpChg chg="add del mod ord">
          <ac:chgData name="WS Chan" userId="7972398ce72d3230" providerId="LiveId" clId="{4DDD6675-E743-4D55-96DC-8E8E240BF588}" dt="2024-08-20T14:25:16.117" v="8400" actId="478"/>
          <ac:grpSpMkLst>
            <pc:docMk/>
            <pc:sldMk cId="1230334830" sldId="264"/>
            <ac:grpSpMk id="4" creationId="{D6B10ED0-44C5-B479-B81C-8BA5A87BC19D}"/>
          </ac:grpSpMkLst>
        </pc:grpChg>
      </pc:sldChg>
      <pc:sldChg chg="addSp delSp modSp add del mod modShow">
        <pc:chgData name="WS Chan" userId="7972398ce72d3230" providerId="LiveId" clId="{4DDD6675-E743-4D55-96DC-8E8E240BF588}" dt="2024-08-20T08:23:21.858" v="5853" actId="47"/>
        <pc:sldMkLst>
          <pc:docMk/>
          <pc:sldMk cId="3821750574" sldId="265"/>
        </pc:sldMkLst>
        <pc:spChg chg="mod">
          <ac:chgData name="WS Chan" userId="7972398ce72d3230" providerId="LiveId" clId="{4DDD6675-E743-4D55-96DC-8E8E240BF588}" dt="2024-08-10T07:59:40.331" v="3572" actId="20577"/>
          <ac:spMkLst>
            <pc:docMk/>
            <pc:sldMk cId="3821750574" sldId="265"/>
            <ac:spMk id="2" creationId="{C5739BE5-F657-0875-7589-1A149A6470C1}"/>
          </ac:spMkLst>
        </pc:spChg>
        <pc:spChg chg="add del mod">
          <ac:chgData name="WS Chan" userId="7972398ce72d3230" providerId="LiveId" clId="{4DDD6675-E743-4D55-96DC-8E8E240BF588}" dt="2024-08-10T07:26:54.395" v="1995"/>
          <ac:spMkLst>
            <pc:docMk/>
            <pc:sldMk cId="3821750574" sldId="265"/>
            <ac:spMk id="3" creationId="{674F2AE8-A3AF-50F1-92DA-9ACAF0A94487}"/>
          </ac:spMkLst>
        </pc:spChg>
        <pc:spChg chg="add mod">
          <ac:chgData name="WS Chan" userId="7972398ce72d3230" providerId="LiveId" clId="{4DDD6675-E743-4D55-96DC-8E8E240BF588}" dt="2024-08-10T07:26:47.270" v="1994"/>
          <ac:spMkLst>
            <pc:docMk/>
            <pc:sldMk cId="3821750574" sldId="265"/>
            <ac:spMk id="4" creationId="{FD39F2D6-7232-E2C3-955B-33C9DE36EB40}"/>
          </ac:spMkLst>
        </pc:spChg>
        <pc:spChg chg="add mod">
          <ac:chgData name="WS Chan" userId="7972398ce72d3230" providerId="LiveId" clId="{4DDD6675-E743-4D55-96DC-8E8E240BF588}" dt="2024-08-10T08:00:28.679" v="3625" actId="20577"/>
          <ac:spMkLst>
            <pc:docMk/>
            <pc:sldMk cId="3821750574" sldId="265"/>
            <ac:spMk id="5" creationId="{3720F863-18A4-4042-AC2B-742FA56AE1D2}"/>
          </ac:spMkLst>
        </pc:spChg>
      </pc:sldChg>
      <pc:sldChg chg="addSp delSp modSp add mod">
        <pc:chgData name="WS Chan" userId="7972398ce72d3230" providerId="LiveId" clId="{4DDD6675-E743-4D55-96DC-8E8E240BF588}" dt="2024-08-22T11:10:15.540" v="8485" actId="1035"/>
        <pc:sldMkLst>
          <pc:docMk/>
          <pc:sldMk cId="849440106" sldId="266"/>
        </pc:sldMkLst>
        <pc:spChg chg="mod">
          <ac:chgData name="WS Chan" userId="7972398ce72d3230" providerId="LiveId" clId="{4DDD6675-E743-4D55-96DC-8E8E240BF588}" dt="2024-08-20T14:26:01.259" v="8431" actId="20577"/>
          <ac:spMkLst>
            <pc:docMk/>
            <pc:sldMk cId="849440106" sldId="266"/>
            <ac:spMk id="3" creationId="{3FBF90AE-3A40-82B2-87E7-DBC5AC5887C6}"/>
          </ac:spMkLst>
        </pc:spChg>
        <pc:spChg chg="mod">
          <ac:chgData name="WS Chan" userId="7972398ce72d3230" providerId="LiveId" clId="{4DDD6675-E743-4D55-96DC-8E8E240BF588}" dt="2024-08-22T11:08:33.533" v="8469"/>
          <ac:spMkLst>
            <pc:docMk/>
            <pc:sldMk cId="849440106" sldId="266"/>
            <ac:spMk id="6" creationId="{116D7C67-C3B2-A2C9-F744-31663703DD81}"/>
          </ac:spMkLst>
        </pc:spChg>
        <pc:spChg chg="mod">
          <ac:chgData name="WS Chan" userId="7972398ce72d3230" providerId="LiveId" clId="{4DDD6675-E743-4D55-96DC-8E8E240BF588}" dt="2024-08-13T12:42:04.579" v="4041"/>
          <ac:spMkLst>
            <pc:docMk/>
            <pc:sldMk cId="849440106" sldId="266"/>
            <ac:spMk id="6" creationId="{D1923B5B-B0E0-1114-6DEF-0310194D2E55}"/>
          </ac:spMkLst>
        </pc:spChg>
        <pc:spChg chg="mod">
          <ac:chgData name="WS Chan" userId="7972398ce72d3230" providerId="LiveId" clId="{4DDD6675-E743-4D55-96DC-8E8E240BF588}" dt="2024-08-22T11:08:33.533" v="8469"/>
          <ac:spMkLst>
            <pc:docMk/>
            <pc:sldMk cId="849440106" sldId="266"/>
            <ac:spMk id="7" creationId="{07A8483B-647A-B2E5-BE00-5497A2994B51}"/>
          </ac:spMkLst>
        </pc:spChg>
        <pc:spChg chg="mod">
          <ac:chgData name="WS Chan" userId="7972398ce72d3230" providerId="LiveId" clId="{4DDD6675-E743-4D55-96DC-8E8E240BF588}" dt="2024-08-13T12:42:04.579" v="4041"/>
          <ac:spMkLst>
            <pc:docMk/>
            <pc:sldMk cId="849440106" sldId="266"/>
            <ac:spMk id="7" creationId="{8C4FFF08-9C09-1175-6704-A03EBE3BB0EE}"/>
          </ac:spMkLst>
        </pc:spChg>
        <pc:spChg chg="mod">
          <ac:chgData name="WS Chan" userId="7972398ce72d3230" providerId="LiveId" clId="{4DDD6675-E743-4D55-96DC-8E8E240BF588}" dt="2024-08-13T12:42:04.579" v="4041"/>
          <ac:spMkLst>
            <pc:docMk/>
            <pc:sldMk cId="849440106" sldId="266"/>
            <ac:spMk id="8" creationId="{48D0B8F3-2C9F-F537-2DB6-A3BEE63EE25D}"/>
          </ac:spMkLst>
        </pc:spChg>
        <pc:spChg chg="mod">
          <ac:chgData name="WS Chan" userId="7972398ce72d3230" providerId="LiveId" clId="{4DDD6675-E743-4D55-96DC-8E8E240BF588}" dt="2024-08-13T12:42:04.579" v="4041"/>
          <ac:spMkLst>
            <pc:docMk/>
            <pc:sldMk cId="849440106" sldId="266"/>
            <ac:spMk id="9" creationId="{B190C384-EE5C-AFA1-B05A-6219A1A8D93F}"/>
          </ac:spMkLst>
        </pc:spChg>
        <pc:spChg chg="mod">
          <ac:chgData name="WS Chan" userId="7972398ce72d3230" providerId="LiveId" clId="{4DDD6675-E743-4D55-96DC-8E8E240BF588}" dt="2024-08-22T11:08:33.533" v="8469"/>
          <ac:spMkLst>
            <pc:docMk/>
            <pc:sldMk cId="849440106" sldId="266"/>
            <ac:spMk id="9" creationId="{DAA0F5EC-7058-3BF2-01B7-EF218B9C48C6}"/>
          </ac:spMkLst>
        </pc:spChg>
        <pc:spChg chg="mod">
          <ac:chgData name="WS Chan" userId="7972398ce72d3230" providerId="LiveId" clId="{4DDD6675-E743-4D55-96DC-8E8E240BF588}" dt="2024-08-22T11:08:33.533" v="8469"/>
          <ac:spMkLst>
            <pc:docMk/>
            <pc:sldMk cId="849440106" sldId="266"/>
            <ac:spMk id="10" creationId="{8A8B17D5-4A61-1CBB-CEFD-80D81035D974}"/>
          </ac:spMkLst>
        </pc:spChg>
        <pc:spChg chg="mod">
          <ac:chgData name="WS Chan" userId="7972398ce72d3230" providerId="LiveId" clId="{4DDD6675-E743-4D55-96DC-8E8E240BF588}" dt="2024-08-13T12:42:04.579" v="4041"/>
          <ac:spMkLst>
            <pc:docMk/>
            <pc:sldMk cId="849440106" sldId="266"/>
            <ac:spMk id="10" creationId="{FFB3DCFD-CBC9-E5D1-3191-E42B9260A390}"/>
          </ac:spMkLst>
        </pc:spChg>
        <pc:spChg chg="mod">
          <ac:chgData name="WS Chan" userId="7972398ce72d3230" providerId="LiveId" clId="{4DDD6675-E743-4D55-96DC-8E8E240BF588}" dt="2024-08-13T12:42:04.579" v="4041"/>
          <ac:spMkLst>
            <pc:docMk/>
            <pc:sldMk cId="849440106" sldId="266"/>
            <ac:spMk id="11" creationId="{8D54875D-69EA-A0AB-0C44-533749B529C5}"/>
          </ac:spMkLst>
        </pc:spChg>
        <pc:spChg chg="add mod ord">
          <ac:chgData name="WS Chan" userId="7972398ce72d3230" providerId="LiveId" clId="{4DDD6675-E743-4D55-96DC-8E8E240BF588}" dt="2024-08-22T11:09:46.178" v="8481" actId="1076"/>
          <ac:spMkLst>
            <pc:docMk/>
            <pc:sldMk cId="849440106" sldId="266"/>
            <ac:spMk id="11" creationId="{FB9F6CDA-9B14-10DF-F532-D8F3E5EC698E}"/>
          </ac:spMkLst>
        </pc:spChg>
        <pc:spChg chg="mod">
          <ac:chgData name="WS Chan" userId="7972398ce72d3230" providerId="LiveId" clId="{4DDD6675-E743-4D55-96DC-8E8E240BF588}" dt="2024-08-13T12:42:04.579" v="4041"/>
          <ac:spMkLst>
            <pc:docMk/>
            <pc:sldMk cId="849440106" sldId="266"/>
            <ac:spMk id="12" creationId="{D4072698-CEC4-2D51-1AA5-E90C251B0A78}"/>
          </ac:spMkLst>
        </pc:spChg>
        <pc:spChg chg="mod">
          <ac:chgData name="WS Chan" userId="7972398ce72d3230" providerId="LiveId" clId="{4DDD6675-E743-4D55-96DC-8E8E240BF588}" dt="2024-08-13T12:42:04.579" v="4041"/>
          <ac:spMkLst>
            <pc:docMk/>
            <pc:sldMk cId="849440106" sldId="266"/>
            <ac:spMk id="13" creationId="{0DEB465E-4B3D-7E22-7B91-4AC7A337718E}"/>
          </ac:spMkLst>
        </pc:spChg>
        <pc:spChg chg="mod">
          <ac:chgData name="WS Chan" userId="7972398ce72d3230" providerId="LiveId" clId="{4DDD6675-E743-4D55-96DC-8E8E240BF588}" dt="2024-08-22T11:09:04.482" v="8472"/>
          <ac:spMkLst>
            <pc:docMk/>
            <pc:sldMk cId="849440106" sldId="266"/>
            <ac:spMk id="13" creationId="{B1DD6E18-D7AD-E9F6-3051-7DDC634096DC}"/>
          </ac:spMkLst>
        </pc:spChg>
        <pc:spChg chg="mod">
          <ac:chgData name="WS Chan" userId="7972398ce72d3230" providerId="LiveId" clId="{4DDD6675-E743-4D55-96DC-8E8E240BF588}" dt="2024-08-22T11:09:04.482" v="8472"/>
          <ac:spMkLst>
            <pc:docMk/>
            <pc:sldMk cId="849440106" sldId="266"/>
            <ac:spMk id="14" creationId="{AC0F3DEC-EE12-FF58-A80F-4F48BBFBA39C}"/>
          </ac:spMkLst>
        </pc:spChg>
        <pc:spChg chg="mod">
          <ac:chgData name="WS Chan" userId="7972398ce72d3230" providerId="LiveId" clId="{4DDD6675-E743-4D55-96DC-8E8E240BF588}" dt="2024-08-13T12:42:04.579" v="4041"/>
          <ac:spMkLst>
            <pc:docMk/>
            <pc:sldMk cId="849440106" sldId="266"/>
            <ac:spMk id="14" creationId="{CC730618-E607-9A2A-D68F-1B77CE4D6E8C}"/>
          </ac:spMkLst>
        </pc:spChg>
        <pc:spChg chg="mod">
          <ac:chgData name="WS Chan" userId="7972398ce72d3230" providerId="LiveId" clId="{4DDD6675-E743-4D55-96DC-8E8E240BF588}" dt="2024-08-13T12:42:04.579" v="4041"/>
          <ac:spMkLst>
            <pc:docMk/>
            <pc:sldMk cId="849440106" sldId="266"/>
            <ac:spMk id="15" creationId="{99C91D30-AF0E-40EA-35BB-C1C8BA5105EA}"/>
          </ac:spMkLst>
        </pc:spChg>
        <pc:spChg chg="mod">
          <ac:chgData name="WS Chan" userId="7972398ce72d3230" providerId="LiveId" clId="{4DDD6675-E743-4D55-96DC-8E8E240BF588}" dt="2024-08-13T12:42:04.579" v="4041"/>
          <ac:spMkLst>
            <pc:docMk/>
            <pc:sldMk cId="849440106" sldId="266"/>
            <ac:spMk id="16" creationId="{7DCADCFE-D705-82E5-8C67-7D51E177ABE8}"/>
          </ac:spMkLst>
        </pc:spChg>
        <pc:spChg chg="mod">
          <ac:chgData name="WS Chan" userId="7972398ce72d3230" providerId="LiveId" clId="{4DDD6675-E743-4D55-96DC-8E8E240BF588}" dt="2024-08-13T12:42:04.579" v="4041"/>
          <ac:spMkLst>
            <pc:docMk/>
            <pc:sldMk cId="849440106" sldId="266"/>
            <ac:spMk id="17" creationId="{FC97D4C9-9AAE-11C6-CC02-2898FFDEF258}"/>
          </ac:spMkLst>
        </pc:spChg>
        <pc:grpChg chg="add del mod ord">
          <ac:chgData name="WS Chan" userId="7972398ce72d3230" providerId="LiveId" clId="{4DDD6675-E743-4D55-96DC-8E8E240BF588}" dt="2024-08-20T14:25:03.073" v="8398" actId="478"/>
          <ac:grpSpMkLst>
            <pc:docMk/>
            <pc:sldMk cId="849440106" sldId="266"/>
            <ac:grpSpMk id="5" creationId="{9DD45704-8367-EEF3-A388-17753836F917}"/>
          </ac:grpSpMkLst>
        </pc:grpChg>
        <pc:grpChg chg="add mod">
          <ac:chgData name="WS Chan" userId="7972398ce72d3230" providerId="LiveId" clId="{4DDD6675-E743-4D55-96DC-8E8E240BF588}" dt="2024-08-22T11:10:15.540" v="8485" actId="1035"/>
          <ac:grpSpMkLst>
            <pc:docMk/>
            <pc:sldMk cId="849440106" sldId="266"/>
            <ac:grpSpMk id="5" creationId="{B46F792D-8123-2C21-7E83-D3DE8F6D198D}"/>
          </ac:grpSpMkLst>
        </pc:grpChg>
        <pc:grpChg chg="add mod">
          <ac:chgData name="WS Chan" userId="7972398ce72d3230" providerId="LiveId" clId="{4DDD6675-E743-4D55-96DC-8E8E240BF588}" dt="2024-08-22T11:10:15.540" v="8485" actId="1035"/>
          <ac:grpSpMkLst>
            <pc:docMk/>
            <pc:sldMk cId="849440106" sldId="266"/>
            <ac:grpSpMk id="8" creationId="{DB581475-2656-64D5-C96D-AFF8D4D55A33}"/>
          </ac:grpSpMkLst>
        </pc:grpChg>
        <pc:grpChg chg="add del mod ord">
          <ac:chgData name="WS Chan" userId="7972398ce72d3230" providerId="LiveId" clId="{4DDD6675-E743-4D55-96DC-8E8E240BF588}" dt="2024-08-22T11:09:30.700" v="8479" actId="478"/>
          <ac:grpSpMkLst>
            <pc:docMk/>
            <pc:sldMk cId="849440106" sldId="266"/>
            <ac:grpSpMk id="12" creationId="{60AE5DA2-9F72-B781-F0C6-6AEE1231E227}"/>
          </ac:grpSpMkLst>
        </pc:grpChg>
        <pc:graphicFrameChg chg="mod">
          <ac:chgData name="WS Chan" userId="7972398ce72d3230" providerId="LiveId" clId="{4DDD6675-E743-4D55-96DC-8E8E240BF588}" dt="2024-08-22T11:09:34.472" v="8480" actId="1076"/>
          <ac:graphicFrameMkLst>
            <pc:docMk/>
            <pc:sldMk cId="849440106" sldId="266"/>
            <ac:graphicFrameMk id="4" creationId="{0B17CBB1-455E-CBD5-306E-A5EDB075BA78}"/>
          </ac:graphicFrameMkLst>
        </pc:graphicFrameChg>
      </pc:sldChg>
      <pc:sldChg chg="addSp delSp modSp new mod">
        <pc:chgData name="WS Chan" userId="7972398ce72d3230" providerId="LiveId" clId="{4DDD6675-E743-4D55-96DC-8E8E240BF588}" dt="2024-08-13T12:55:39.297" v="4628" actId="478"/>
        <pc:sldMkLst>
          <pc:docMk/>
          <pc:sldMk cId="3000157406" sldId="267"/>
        </pc:sldMkLst>
        <pc:spChg chg="mod">
          <ac:chgData name="WS Chan" userId="7972398ce72d3230" providerId="LiveId" clId="{4DDD6675-E743-4D55-96DC-8E8E240BF588}" dt="2024-08-13T12:42:53.799" v="4096" actId="20577"/>
          <ac:spMkLst>
            <pc:docMk/>
            <pc:sldMk cId="3000157406" sldId="267"/>
            <ac:spMk id="2" creationId="{F201BBE1-F349-F1D0-CBA4-E2D9594CB089}"/>
          </ac:spMkLst>
        </pc:spChg>
        <pc:spChg chg="del">
          <ac:chgData name="WS Chan" userId="7972398ce72d3230" providerId="LiveId" clId="{4DDD6675-E743-4D55-96DC-8E8E240BF588}" dt="2024-08-13T12:43:01.950" v="4097" actId="931"/>
          <ac:spMkLst>
            <pc:docMk/>
            <pc:sldMk cId="3000157406" sldId="267"/>
            <ac:spMk id="3" creationId="{A2E0FE8E-AE13-0F40-8C2A-64E079E06769}"/>
          </ac:spMkLst>
        </pc:spChg>
        <pc:spChg chg="mod">
          <ac:chgData name="WS Chan" userId="7972398ce72d3230" providerId="LiveId" clId="{4DDD6675-E743-4D55-96DC-8E8E240BF588}" dt="2024-08-13T12:44:52.889" v="4322"/>
          <ac:spMkLst>
            <pc:docMk/>
            <pc:sldMk cId="3000157406" sldId="267"/>
            <ac:spMk id="7" creationId="{CA5C2F42-004B-5893-3A98-437FED8093C7}"/>
          </ac:spMkLst>
        </pc:spChg>
        <pc:spChg chg="mod">
          <ac:chgData name="WS Chan" userId="7972398ce72d3230" providerId="LiveId" clId="{4DDD6675-E743-4D55-96DC-8E8E240BF588}" dt="2024-08-13T12:44:52.889" v="4322"/>
          <ac:spMkLst>
            <pc:docMk/>
            <pc:sldMk cId="3000157406" sldId="267"/>
            <ac:spMk id="8" creationId="{85CAEBB7-4361-B393-326E-ADBA50657B23}"/>
          </ac:spMkLst>
        </pc:spChg>
        <pc:spChg chg="mod">
          <ac:chgData name="WS Chan" userId="7972398ce72d3230" providerId="LiveId" clId="{4DDD6675-E743-4D55-96DC-8E8E240BF588}" dt="2024-08-13T12:44:52.889" v="4322"/>
          <ac:spMkLst>
            <pc:docMk/>
            <pc:sldMk cId="3000157406" sldId="267"/>
            <ac:spMk id="9" creationId="{F64F2544-BEB0-5DFD-E2CA-12686C977488}"/>
          </ac:spMkLst>
        </pc:spChg>
        <pc:spChg chg="mod">
          <ac:chgData name="WS Chan" userId="7972398ce72d3230" providerId="LiveId" clId="{4DDD6675-E743-4D55-96DC-8E8E240BF588}" dt="2024-08-13T12:44:52.889" v="4322"/>
          <ac:spMkLst>
            <pc:docMk/>
            <pc:sldMk cId="3000157406" sldId="267"/>
            <ac:spMk id="10" creationId="{D447402D-0A4A-EC29-B58E-DD5F78035E5C}"/>
          </ac:spMkLst>
        </pc:spChg>
        <pc:spChg chg="mod">
          <ac:chgData name="WS Chan" userId="7972398ce72d3230" providerId="LiveId" clId="{4DDD6675-E743-4D55-96DC-8E8E240BF588}" dt="2024-08-13T12:44:52.889" v="4322"/>
          <ac:spMkLst>
            <pc:docMk/>
            <pc:sldMk cId="3000157406" sldId="267"/>
            <ac:spMk id="11" creationId="{FA207B4F-B9BE-0465-FF21-1FF8CF1F86D7}"/>
          </ac:spMkLst>
        </pc:spChg>
        <pc:spChg chg="mod">
          <ac:chgData name="WS Chan" userId="7972398ce72d3230" providerId="LiveId" clId="{4DDD6675-E743-4D55-96DC-8E8E240BF588}" dt="2024-08-13T12:44:52.889" v="4322"/>
          <ac:spMkLst>
            <pc:docMk/>
            <pc:sldMk cId="3000157406" sldId="267"/>
            <ac:spMk id="12" creationId="{634B13D4-0133-A169-4CBC-76D2D32CA8DC}"/>
          </ac:spMkLst>
        </pc:spChg>
        <pc:spChg chg="mod">
          <ac:chgData name="WS Chan" userId="7972398ce72d3230" providerId="LiveId" clId="{4DDD6675-E743-4D55-96DC-8E8E240BF588}" dt="2024-08-13T12:44:52.889" v="4322"/>
          <ac:spMkLst>
            <pc:docMk/>
            <pc:sldMk cId="3000157406" sldId="267"/>
            <ac:spMk id="13" creationId="{85DF3D0F-5939-F1B8-057C-78F0758033BD}"/>
          </ac:spMkLst>
        </pc:spChg>
        <pc:spChg chg="mod">
          <ac:chgData name="WS Chan" userId="7972398ce72d3230" providerId="LiveId" clId="{4DDD6675-E743-4D55-96DC-8E8E240BF588}" dt="2024-08-13T12:44:52.889" v="4322"/>
          <ac:spMkLst>
            <pc:docMk/>
            <pc:sldMk cId="3000157406" sldId="267"/>
            <ac:spMk id="14" creationId="{55DE42E1-BD25-7097-6214-34E072D46111}"/>
          </ac:spMkLst>
        </pc:spChg>
        <pc:spChg chg="mod">
          <ac:chgData name="WS Chan" userId="7972398ce72d3230" providerId="LiveId" clId="{4DDD6675-E743-4D55-96DC-8E8E240BF588}" dt="2024-08-13T12:44:52.889" v="4322"/>
          <ac:spMkLst>
            <pc:docMk/>
            <pc:sldMk cId="3000157406" sldId="267"/>
            <ac:spMk id="15" creationId="{B966BC20-4875-36B3-DF6C-931BB728ACF3}"/>
          </ac:spMkLst>
        </pc:spChg>
        <pc:spChg chg="mod">
          <ac:chgData name="WS Chan" userId="7972398ce72d3230" providerId="LiveId" clId="{4DDD6675-E743-4D55-96DC-8E8E240BF588}" dt="2024-08-13T12:44:52.889" v="4322"/>
          <ac:spMkLst>
            <pc:docMk/>
            <pc:sldMk cId="3000157406" sldId="267"/>
            <ac:spMk id="16" creationId="{D20C3C6D-2FB8-8A65-23CF-3F8FFE55C43A}"/>
          </ac:spMkLst>
        </pc:spChg>
        <pc:spChg chg="mod">
          <ac:chgData name="WS Chan" userId="7972398ce72d3230" providerId="LiveId" clId="{4DDD6675-E743-4D55-96DC-8E8E240BF588}" dt="2024-08-13T12:44:52.889" v="4322"/>
          <ac:spMkLst>
            <pc:docMk/>
            <pc:sldMk cId="3000157406" sldId="267"/>
            <ac:spMk id="17" creationId="{C223F941-9FA8-543C-1431-DB6ABC81A8A7}"/>
          </ac:spMkLst>
        </pc:spChg>
        <pc:spChg chg="mod">
          <ac:chgData name="WS Chan" userId="7972398ce72d3230" providerId="LiveId" clId="{4DDD6675-E743-4D55-96DC-8E8E240BF588}" dt="2024-08-13T12:44:52.889" v="4322"/>
          <ac:spMkLst>
            <pc:docMk/>
            <pc:sldMk cId="3000157406" sldId="267"/>
            <ac:spMk id="18" creationId="{764400F2-09FD-3987-7A3D-E7471D51AD5D}"/>
          </ac:spMkLst>
        </pc:spChg>
        <pc:spChg chg="add del mod">
          <ac:chgData name="WS Chan" userId="7972398ce72d3230" providerId="LiveId" clId="{4DDD6675-E743-4D55-96DC-8E8E240BF588}" dt="2024-08-13T12:55:39.297" v="4628" actId="478"/>
          <ac:spMkLst>
            <pc:docMk/>
            <pc:sldMk cId="3000157406" sldId="267"/>
            <ac:spMk id="19" creationId="{6550FCF4-823D-DA80-DC2E-35E1A58EB780}"/>
          </ac:spMkLst>
        </pc:spChg>
        <pc:grpChg chg="add mod ord">
          <ac:chgData name="WS Chan" userId="7972398ce72d3230" providerId="LiveId" clId="{4DDD6675-E743-4D55-96DC-8E8E240BF588}" dt="2024-08-13T12:44:56.948" v="4323" actId="171"/>
          <ac:grpSpMkLst>
            <pc:docMk/>
            <pc:sldMk cId="3000157406" sldId="267"/>
            <ac:grpSpMk id="6" creationId="{0F840EBB-3C04-1108-BE67-A2C68F361B9F}"/>
          </ac:grpSpMkLst>
        </pc:grpChg>
        <pc:picChg chg="add mod">
          <ac:chgData name="WS Chan" userId="7972398ce72d3230" providerId="LiveId" clId="{4DDD6675-E743-4D55-96DC-8E8E240BF588}" dt="2024-08-13T12:45:10.124" v="4325" actId="1076"/>
          <ac:picMkLst>
            <pc:docMk/>
            <pc:sldMk cId="3000157406" sldId="267"/>
            <ac:picMk id="5" creationId="{F179BF28-FCAD-39C8-4387-5BF703427600}"/>
          </ac:picMkLst>
        </pc:picChg>
      </pc:sldChg>
      <pc:sldChg chg="addSp delSp modSp new del mod">
        <pc:chgData name="WS Chan" userId="7972398ce72d3230" providerId="LiveId" clId="{4DDD6675-E743-4D55-96DC-8E8E240BF588}" dt="2024-08-15T11:02:57.481" v="4839" actId="47"/>
        <pc:sldMkLst>
          <pc:docMk/>
          <pc:sldMk cId="1314839476" sldId="268"/>
        </pc:sldMkLst>
        <pc:spChg chg="del">
          <ac:chgData name="WS Chan" userId="7972398ce72d3230" providerId="LiveId" clId="{4DDD6675-E743-4D55-96DC-8E8E240BF588}" dt="2024-08-13T14:02:41.960" v="4757" actId="478"/>
          <ac:spMkLst>
            <pc:docMk/>
            <pc:sldMk cId="1314839476" sldId="268"/>
            <ac:spMk id="2" creationId="{E185F3E3-0A3E-803D-1F46-AFAA7AA925BA}"/>
          </ac:spMkLst>
        </pc:spChg>
        <pc:spChg chg="del">
          <ac:chgData name="WS Chan" userId="7972398ce72d3230" providerId="LiveId" clId="{4DDD6675-E743-4D55-96DC-8E8E240BF588}" dt="2024-08-13T14:02:38.821" v="4756" actId="3680"/>
          <ac:spMkLst>
            <pc:docMk/>
            <pc:sldMk cId="1314839476" sldId="268"/>
            <ac:spMk id="3" creationId="{8C4172F9-B708-C535-697B-262C1848D4BB}"/>
          </ac:spMkLst>
        </pc:spChg>
        <pc:graphicFrameChg chg="add mod ord modGraphic">
          <ac:chgData name="WS Chan" userId="7972398ce72d3230" providerId="LiveId" clId="{4DDD6675-E743-4D55-96DC-8E8E240BF588}" dt="2024-08-15T11:02:52.056" v="4838"/>
          <ac:graphicFrameMkLst>
            <pc:docMk/>
            <pc:sldMk cId="1314839476" sldId="268"/>
            <ac:graphicFrameMk id="7" creationId="{73792495-035A-4838-F25E-2ACB2A7994B5}"/>
          </ac:graphicFrameMkLst>
        </pc:graphicFrameChg>
      </pc:sldChg>
      <pc:sldChg chg="modSp new del mod">
        <pc:chgData name="WS Chan" userId="7972398ce72d3230" providerId="LiveId" clId="{4DDD6675-E743-4D55-96DC-8E8E240BF588}" dt="2024-08-20T08:09:11.101" v="5588" actId="47"/>
        <pc:sldMkLst>
          <pc:docMk/>
          <pc:sldMk cId="2255460483" sldId="268"/>
        </pc:sldMkLst>
        <pc:spChg chg="mod">
          <ac:chgData name="WS Chan" userId="7972398ce72d3230" providerId="LiveId" clId="{4DDD6675-E743-4D55-96DC-8E8E240BF588}" dt="2024-08-15T11:51:24.117" v="4896" actId="20577"/>
          <ac:spMkLst>
            <pc:docMk/>
            <pc:sldMk cId="2255460483" sldId="268"/>
            <ac:spMk id="2" creationId="{1104875F-3F09-D607-208D-01B641B1EF2F}"/>
          </ac:spMkLst>
        </pc:spChg>
        <pc:spChg chg="mod">
          <ac:chgData name="WS Chan" userId="7972398ce72d3230" providerId="LiveId" clId="{4DDD6675-E743-4D55-96DC-8E8E240BF588}" dt="2024-08-15T12:26:19.922" v="5281" actId="20577"/>
          <ac:spMkLst>
            <pc:docMk/>
            <pc:sldMk cId="2255460483" sldId="268"/>
            <ac:spMk id="3" creationId="{6CAB421E-D1C0-4EAA-19B4-D7BF394D75C3}"/>
          </ac:spMkLst>
        </pc:spChg>
      </pc:sldChg>
      <pc:sldChg chg="modSp new del mod">
        <pc:chgData name="WS Chan" userId="7972398ce72d3230" providerId="LiveId" clId="{4DDD6675-E743-4D55-96DC-8E8E240BF588}" dt="2024-08-20T08:05:53.817" v="5586" actId="47"/>
        <pc:sldMkLst>
          <pc:docMk/>
          <pc:sldMk cId="917210299" sldId="269"/>
        </pc:sldMkLst>
        <pc:spChg chg="mod">
          <ac:chgData name="WS Chan" userId="7972398ce72d3230" providerId="LiveId" clId="{4DDD6675-E743-4D55-96DC-8E8E240BF588}" dt="2024-08-15T11:52:05.519" v="4922" actId="20577"/>
          <ac:spMkLst>
            <pc:docMk/>
            <pc:sldMk cId="917210299" sldId="269"/>
            <ac:spMk id="2" creationId="{683E3C54-04FD-E317-E730-21B4CAFE6820}"/>
          </ac:spMkLst>
        </pc:spChg>
      </pc:sldChg>
      <pc:sldChg chg="addSp delSp modSp new mod modShow modNotesTx">
        <pc:chgData name="WS Chan" userId="7972398ce72d3230" providerId="LiveId" clId="{4DDD6675-E743-4D55-96DC-8E8E240BF588}" dt="2024-08-22T11:41:42.136" v="9444" actId="1076"/>
        <pc:sldMkLst>
          <pc:docMk/>
          <pc:sldMk cId="3482047991" sldId="270"/>
        </pc:sldMkLst>
        <pc:spChg chg="mod">
          <ac:chgData name="WS Chan" userId="7972398ce72d3230" providerId="LiveId" clId="{4DDD6675-E743-4D55-96DC-8E8E240BF588}" dt="2024-08-20T11:23:57.914" v="5923" actId="20577"/>
          <ac:spMkLst>
            <pc:docMk/>
            <pc:sldMk cId="3482047991" sldId="270"/>
            <ac:spMk id="2" creationId="{C5688CED-AD5F-1E1B-6C34-8DDEB2A95AD6}"/>
          </ac:spMkLst>
        </pc:spChg>
        <pc:spChg chg="del">
          <ac:chgData name="WS Chan" userId="7972398ce72d3230" providerId="LiveId" clId="{4DDD6675-E743-4D55-96DC-8E8E240BF588}" dt="2024-08-15T12:18:07.203" v="5033" actId="3680"/>
          <ac:spMkLst>
            <pc:docMk/>
            <pc:sldMk cId="3482047991" sldId="270"/>
            <ac:spMk id="3" creationId="{5517BF7D-4B5B-8E8D-FAC6-0BFFB66B25F8}"/>
          </ac:spMkLst>
        </pc:spChg>
        <pc:spChg chg="add mod">
          <ac:chgData name="WS Chan" userId="7972398ce72d3230" providerId="LiveId" clId="{4DDD6675-E743-4D55-96DC-8E8E240BF588}" dt="2024-08-22T11:41:42.136" v="9444" actId="1076"/>
          <ac:spMkLst>
            <pc:docMk/>
            <pc:sldMk cId="3482047991" sldId="270"/>
            <ac:spMk id="3" creationId="{A8CAC126-93D5-C1AC-6FE7-04C107CF6AB9}"/>
          </ac:spMkLst>
        </pc:spChg>
        <pc:spChg chg="add del mod">
          <ac:chgData name="WS Chan" userId="7972398ce72d3230" providerId="LiveId" clId="{4DDD6675-E743-4D55-96DC-8E8E240BF588}" dt="2024-08-20T08:19:14.871" v="5760"/>
          <ac:spMkLst>
            <pc:docMk/>
            <pc:sldMk cId="3482047991" sldId="270"/>
            <ac:spMk id="7" creationId="{7046CFCE-2CC9-4CB4-453C-73C4805464E0}"/>
          </ac:spMkLst>
        </pc:spChg>
        <pc:spChg chg="add del mod">
          <ac:chgData name="WS Chan" userId="7972398ce72d3230" providerId="LiveId" clId="{4DDD6675-E743-4D55-96DC-8E8E240BF588}" dt="2024-08-15T12:28:16.450" v="5282" actId="1032"/>
          <ac:spMkLst>
            <pc:docMk/>
            <pc:sldMk cId="3482047991" sldId="270"/>
            <ac:spMk id="9" creationId="{FB9354D3-E908-0F31-BCF3-98115E2FD8FA}"/>
          </ac:spMkLst>
        </pc:spChg>
        <pc:graphicFrameChg chg="add del mod ord modGraphic">
          <ac:chgData name="WS Chan" userId="7972398ce72d3230" providerId="LiveId" clId="{4DDD6675-E743-4D55-96DC-8E8E240BF588}" dt="2024-08-15T12:18:31.578" v="5035" actId="478"/>
          <ac:graphicFrameMkLst>
            <pc:docMk/>
            <pc:sldMk cId="3482047991" sldId="270"/>
            <ac:graphicFrameMk id="7" creationId="{CFFE9B54-9ECF-45BA-45F3-B6AEB26C9A2C}"/>
          </ac:graphicFrameMkLst>
        </pc:graphicFrameChg>
        <pc:graphicFrameChg chg="add del mod modGraphic">
          <ac:chgData name="WS Chan" userId="7972398ce72d3230" providerId="LiveId" clId="{4DDD6675-E743-4D55-96DC-8E8E240BF588}" dt="2024-08-20T08:09:00.233" v="5587" actId="478"/>
          <ac:graphicFrameMkLst>
            <pc:docMk/>
            <pc:sldMk cId="3482047991" sldId="270"/>
            <ac:graphicFrameMk id="10" creationId="{2C3032AC-C232-C91A-0BF4-F756AEAE0037}"/>
          </ac:graphicFrameMkLst>
        </pc:graphicFrameChg>
        <pc:picChg chg="add mod">
          <ac:chgData name="WS Chan" userId="7972398ce72d3230" providerId="LiveId" clId="{4DDD6675-E743-4D55-96DC-8E8E240BF588}" dt="2024-08-20T14:06:34.037" v="7896" actId="1076"/>
          <ac:picMkLst>
            <pc:docMk/>
            <pc:sldMk cId="3482047991" sldId="270"/>
            <ac:picMk id="8" creationId="{A5F064EC-E9F9-A073-C1DC-8FA42DFE1E55}"/>
          </ac:picMkLst>
        </pc:picChg>
      </pc:sldChg>
      <pc:sldChg chg="modSp new del mod modShow">
        <pc:chgData name="WS Chan" userId="7972398ce72d3230" providerId="LiveId" clId="{4DDD6675-E743-4D55-96DC-8E8E240BF588}" dt="2024-08-20T08:23:20.836" v="5852" actId="47"/>
        <pc:sldMkLst>
          <pc:docMk/>
          <pc:sldMk cId="2264446297" sldId="271"/>
        </pc:sldMkLst>
        <pc:spChg chg="mod">
          <ac:chgData name="WS Chan" userId="7972398ce72d3230" providerId="LiveId" clId="{4DDD6675-E743-4D55-96DC-8E8E240BF588}" dt="2024-08-15T12:16:50.272" v="5031" actId="20577"/>
          <ac:spMkLst>
            <pc:docMk/>
            <pc:sldMk cId="2264446297" sldId="271"/>
            <ac:spMk id="2" creationId="{C302B8B5-0F71-BE59-E652-5569FEFD93C9}"/>
          </ac:spMkLst>
        </pc:spChg>
      </pc:sldChg>
      <pc:sldChg chg="addSp delSp modSp new del mod">
        <pc:chgData name="WS Chan" userId="7972398ce72d3230" providerId="LiveId" clId="{4DDD6675-E743-4D55-96DC-8E8E240BF588}" dt="2024-08-20T08:09:26.029" v="5589" actId="47"/>
        <pc:sldMkLst>
          <pc:docMk/>
          <pc:sldMk cId="4119675080" sldId="272"/>
        </pc:sldMkLst>
        <pc:spChg chg="del">
          <ac:chgData name="WS Chan" userId="7972398ce72d3230" providerId="LiveId" clId="{4DDD6675-E743-4D55-96DC-8E8E240BF588}" dt="2024-08-15T12:18:47.093" v="5036" actId="3680"/>
          <ac:spMkLst>
            <pc:docMk/>
            <pc:sldMk cId="4119675080" sldId="272"/>
            <ac:spMk id="3" creationId="{FEBF85CD-2866-B082-1179-71A24F2C3F43}"/>
          </ac:spMkLst>
        </pc:spChg>
        <pc:spChg chg="del">
          <ac:chgData name="WS Chan" userId="7972398ce72d3230" providerId="LiveId" clId="{4DDD6675-E743-4D55-96DC-8E8E240BF588}" dt="2024-08-15T12:19:16.062" v="5071" actId="3680"/>
          <ac:spMkLst>
            <pc:docMk/>
            <pc:sldMk cId="4119675080" sldId="272"/>
            <ac:spMk id="4" creationId="{65C15E93-D452-167E-CB40-DDE6316A7FED}"/>
          </ac:spMkLst>
        </pc:spChg>
        <pc:graphicFrameChg chg="add mod ord modGraphic">
          <ac:chgData name="WS Chan" userId="7972398ce72d3230" providerId="LiveId" clId="{4DDD6675-E743-4D55-96DC-8E8E240BF588}" dt="2024-08-15T12:19:01.123" v="5070" actId="20577"/>
          <ac:graphicFrameMkLst>
            <pc:docMk/>
            <pc:sldMk cId="4119675080" sldId="272"/>
            <ac:graphicFrameMk id="8" creationId="{B31F6218-F9AE-D995-7383-892D4ED01A00}"/>
          </ac:graphicFrameMkLst>
        </pc:graphicFrameChg>
        <pc:graphicFrameChg chg="add mod ord modGraphic">
          <ac:chgData name="WS Chan" userId="7972398ce72d3230" providerId="LiveId" clId="{4DDD6675-E743-4D55-96DC-8E8E240BF588}" dt="2024-08-15T12:20:15.306" v="5181" actId="20577"/>
          <ac:graphicFrameMkLst>
            <pc:docMk/>
            <pc:sldMk cId="4119675080" sldId="272"/>
            <ac:graphicFrameMk id="9" creationId="{FFA797EB-FCE9-1A89-B520-B65E94AFAB71}"/>
          </ac:graphicFrameMkLst>
        </pc:graphicFrameChg>
      </pc:sldChg>
      <pc:sldChg chg="addSp delSp modSp new mod ord modNotesTx">
        <pc:chgData name="WS Chan" userId="7972398ce72d3230" providerId="LiveId" clId="{4DDD6675-E743-4D55-96DC-8E8E240BF588}" dt="2024-08-22T11:31:34.934" v="8913" actId="20577"/>
        <pc:sldMkLst>
          <pc:docMk/>
          <pc:sldMk cId="3474477080" sldId="273"/>
        </pc:sldMkLst>
        <pc:spChg chg="mod">
          <ac:chgData name="WS Chan" userId="7972398ce72d3230" providerId="LiveId" clId="{4DDD6675-E743-4D55-96DC-8E8E240BF588}" dt="2024-08-20T07:35:33.697" v="5410"/>
          <ac:spMkLst>
            <pc:docMk/>
            <pc:sldMk cId="3474477080" sldId="273"/>
            <ac:spMk id="2" creationId="{ABF97073-9812-FD4F-442D-798EB4F22581}"/>
          </ac:spMkLst>
        </pc:spChg>
        <pc:spChg chg="del">
          <ac:chgData name="WS Chan" userId="7972398ce72d3230" providerId="LiveId" clId="{4DDD6675-E743-4D55-96DC-8E8E240BF588}" dt="2024-08-20T07:34:42.754" v="5400"/>
          <ac:spMkLst>
            <pc:docMk/>
            <pc:sldMk cId="3474477080" sldId="273"/>
            <ac:spMk id="3" creationId="{23DFDDC6-119F-4E51-5CB1-3725D6F88988}"/>
          </ac:spMkLst>
        </pc:spChg>
        <pc:spChg chg="add del mod">
          <ac:chgData name="WS Chan" userId="7972398ce72d3230" providerId="LiveId" clId="{4DDD6675-E743-4D55-96DC-8E8E240BF588}" dt="2024-08-20T07:47:10.007" v="5578" actId="12084"/>
          <ac:spMkLst>
            <pc:docMk/>
            <pc:sldMk cId="3474477080" sldId="273"/>
            <ac:spMk id="7" creationId="{E2AE4C7A-EA47-FC0C-7B0B-28FC5F76605E}"/>
          </ac:spMkLst>
        </pc:spChg>
        <pc:graphicFrameChg chg="add del modGraphic">
          <ac:chgData name="WS Chan" userId="7972398ce72d3230" providerId="LiveId" clId="{4DDD6675-E743-4D55-96DC-8E8E240BF588}" dt="2024-08-20T07:46:24.917" v="5577" actId="478"/>
          <ac:graphicFrameMkLst>
            <pc:docMk/>
            <pc:sldMk cId="3474477080" sldId="273"/>
            <ac:graphicFrameMk id="8" creationId="{3217C336-57DF-ED07-A157-9A781F83E250}"/>
          </ac:graphicFrameMkLst>
        </pc:graphicFrameChg>
        <pc:graphicFrameChg chg="add mod modGraphic">
          <ac:chgData name="WS Chan" userId="7972398ce72d3230" providerId="LiveId" clId="{4DDD6675-E743-4D55-96DC-8E8E240BF588}" dt="2024-08-20T12:43:30.735" v="6174" actId="403"/>
          <ac:graphicFrameMkLst>
            <pc:docMk/>
            <pc:sldMk cId="3474477080" sldId="273"/>
            <ac:graphicFrameMk id="9" creationId="{8A46A6C8-3B9B-6E57-5F09-366BE0A2FAD1}"/>
          </ac:graphicFrameMkLst>
        </pc:graphicFrameChg>
      </pc:sldChg>
      <pc:sldChg chg="addSp delSp modSp new mod ord modShow chgLayout">
        <pc:chgData name="WS Chan" userId="7972398ce72d3230" providerId="LiveId" clId="{4DDD6675-E743-4D55-96DC-8E8E240BF588}" dt="2024-08-20T12:37:10.435" v="6136"/>
        <pc:sldMkLst>
          <pc:docMk/>
          <pc:sldMk cId="3161477129" sldId="274"/>
        </pc:sldMkLst>
        <pc:spChg chg="mod ord">
          <ac:chgData name="WS Chan" userId="7972398ce72d3230" providerId="LiveId" clId="{4DDD6675-E743-4D55-96DC-8E8E240BF588}" dt="2024-08-20T12:36:21.079" v="6134" actId="6264"/>
          <ac:spMkLst>
            <pc:docMk/>
            <pc:sldMk cId="3161477129" sldId="274"/>
            <ac:spMk id="2" creationId="{CF489814-A4A1-41FF-58B0-A5D79B5B0BC3}"/>
          </ac:spMkLst>
        </pc:spChg>
        <pc:spChg chg="add del mod">
          <ac:chgData name="WS Chan" userId="7972398ce72d3230" providerId="LiveId" clId="{4DDD6675-E743-4D55-96DC-8E8E240BF588}" dt="2024-08-20T12:36:21.079" v="6134" actId="6264"/>
          <ac:spMkLst>
            <pc:docMk/>
            <pc:sldMk cId="3161477129" sldId="274"/>
            <ac:spMk id="3" creationId="{6BA68EAF-0C64-7E84-8DED-75EC52FC1AE3}"/>
          </ac:spMkLst>
        </pc:spChg>
        <pc:spChg chg="del">
          <ac:chgData name="WS Chan" userId="7972398ce72d3230" providerId="LiveId" clId="{4DDD6675-E743-4D55-96DC-8E8E240BF588}" dt="2024-08-20T07:38:01.362" v="5413" actId="931"/>
          <ac:spMkLst>
            <pc:docMk/>
            <pc:sldMk cId="3161477129" sldId="274"/>
            <ac:spMk id="3" creationId="{A050A72D-0CFC-3B59-F311-ADDABE5491FF}"/>
          </ac:spMkLst>
        </pc:spChg>
        <pc:spChg chg="mod ord">
          <ac:chgData name="WS Chan" userId="7972398ce72d3230" providerId="LiveId" clId="{4DDD6675-E743-4D55-96DC-8E8E240BF588}" dt="2024-08-20T12:36:21.079" v="6134" actId="6264"/>
          <ac:spMkLst>
            <pc:docMk/>
            <pc:sldMk cId="3161477129" sldId="274"/>
            <ac:spMk id="4" creationId="{5419D938-7A3E-B3C3-D4A6-AA12ED4FEB91}"/>
          </ac:spMkLst>
        </pc:spChg>
        <pc:spChg chg="mod ord">
          <ac:chgData name="WS Chan" userId="7972398ce72d3230" providerId="LiveId" clId="{4DDD6675-E743-4D55-96DC-8E8E240BF588}" dt="2024-08-20T12:36:21.079" v="6134" actId="6264"/>
          <ac:spMkLst>
            <pc:docMk/>
            <pc:sldMk cId="3161477129" sldId="274"/>
            <ac:spMk id="5" creationId="{9EF527F7-B901-41D7-2673-24C029F1AFAE}"/>
          </ac:spMkLst>
        </pc:spChg>
        <pc:spChg chg="mod ord">
          <ac:chgData name="WS Chan" userId="7972398ce72d3230" providerId="LiveId" clId="{4DDD6675-E743-4D55-96DC-8E8E240BF588}" dt="2024-08-20T12:36:21.079" v="6134" actId="6264"/>
          <ac:spMkLst>
            <pc:docMk/>
            <pc:sldMk cId="3161477129" sldId="274"/>
            <ac:spMk id="6" creationId="{3E63F76F-74D9-9A05-0351-633B19EBA70B}"/>
          </ac:spMkLst>
        </pc:spChg>
        <pc:spChg chg="add del mod">
          <ac:chgData name="WS Chan" userId="7972398ce72d3230" providerId="LiveId" clId="{4DDD6675-E743-4D55-96DC-8E8E240BF588}" dt="2024-08-20T12:36:21.079" v="6134" actId="6264"/>
          <ac:spMkLst>
            <pc:docMk/>
            <pc:sldMk cId="3161477129" sldId="274"/>
            <ac:spMk id="7" creationId="{811F3998-DB9A-4DEE-1BA0-ACEB61384771}"/>
          </ac:spMkLst>
        </pc:spChg>
        <pc:spChg chg="add mod">
          <ac:chgData name="WS Chan" userId="7972398ce72d3230" providerId="LiveId" clId="{4DDD6675-E743-4D55-96DC-8E8E240BF588}" dt="2024-08-20T07:39:09.887" v="5520" actId="1037"/>
          <ac:spMkLst>
            <pc:docMk/>
            <pc:sldMk cId="3161477129" sldId="274"/>
            <ac:spMk id="9" creationId="{13FCD6EE-C49F-D721-9ABA-5321156BF62B}"/>
          </ac:spMkLst>
        </pc:spChg>
        <pc:spChg chg="add del mod">
          <ac:chgData name="WS Chan" userId="7972398ce72d3230" providerId="LiveId" clId="{4DDD6675-E743-4D55-96DC-8E8E240BF588}" dt="2024-08-20T12:36:21.079" v="6134" actId="6264"/>
          <ac:spMkLst>
            <pc:docMk/>
            <pc:sldMk cId="3161477129" sldId="274"/>
            <ac:spMk id="10" creationId="{30D7F125-CB10-FE70-E9C2-E98265761692}"/>
          </ac:spMkLst>
        </pc:spChg>
        <pc:spChg chg="mod">
          <ac:chgData name="WS Chan" userId="7972398ce72d3230" providerId="LiveId" clId="{4DDD6675-E743-4D55-96DC-8E8E240BF588}" dt="2024-08-20T07:39:35.681" v="5540"/>
          <ac:spMkLst>
            <pc:docMk/>
            <pc:sldMk cId="3161477129" sldId="274"/>
            <ac:spMk id="11" creationId="{5E783FD6-35E0-9FE8-CC1B-176E2B06C84F}"/>
          </ac:spMkLst>
        </pc:spChg>
        <pc:spChg chg="add del mod">
          <ac:chgData name="WS Chan" userId="7972398ce72d3230" providerId="LiveId" clId="{4DDD6675-E743-4D55-96DC-8E8E240BF588}" dt="2024-08-20T12:36:21.079" v="6134" actId="6264"/>
          <ac:spMkLst>
            <pc:docMk/>
            <pc:sldMk cId="3161477129" sldId="274"/>
            <ac:spMk id="11" creationId="{E7E1127C-3EDD-28E7-1E4A-C331CC73C240}"/>
          </ac:spMkLst>
        </pc:spChg>
        <pc:spChg chg="add del mod">
          <ac:chgData name="WS Chan" userId="7972398ce72d3230" providerId="LiveId" clId="{4DDD6675-E743-4D55-96DC-8E8E240BF588}" dt="2024-08-20T12:36:21.079" v="6134" actId="6264"/>
          <ac:spMkLst>
            <pc:docMk/>
            <pc:sldMk cId="3161477129" sldId="274"/>
            <ac:spMk id="12" creationId="{5C3AECF8-861C-87B3-FE84-4B7F6560ED42}"/>
          </ac:spMkLst>
        </pc:spChg>
        <pc:spChg chg="mod">
          <ac:chgData name="WS Chan" userId="7972398ce72d3230" providerId="LiveId" clId="{4DDD6675-E743-4D55-96DC-8E8E240BF588}" dt="2024-08-20T07:39:35.681" v="5540"/>
          <ac:spMkLst>
            <pc:docMk/>
            <pc:sldMk cId="3161477129" sldId="274"/>
            <ac:spMk id="12" creationId="{6FC4E606-7512-9BD4-C5E1-8A23C558E91F}"/>
          </ac:spMkLst>
        </pc:spChg>
        <pc:spChg chg="mod">
          <ac:chgData name="WS Chan" userId="7972398ce72d3230" providerId="LiveId" clId="{4DDD6675-E743-4D55-96DC-8E8E240BF588}" dt="2024-08-20T07:39:35.681" v="5540"/>
          <ac:spMkLst>
            <pc:docMk/>
            <pc:sldMk cId="3161477129" sldId="274"/>
            <ac:spMk id="13" creationId="{D33B3544-8F64-EB67-5DA6-C65889DB5FBB}"/>
          </ac:spMkLst>
        </pc:spChg>
        <pc:spChg chg="mod">
          <ac:chgData name="WS Chan" userId="7972398ce72d3230" providerId="LiveId" clId="{4DDD6675-E743-4D55-96DC-8E8E240BF588}" dt="2024-08-20T07:39:35.681" v="5540"/>
          <ac:spMkLst>
            <pc:docMk/>
            <pc:sldMk cId="3161477129" sldId="274"/>
            <ac:spMk id="14" creationId="{9DA7CB30-B42D-FF83-4B08-492854FBA84D}"/>
          </ac:spMkLst>
        </pc:spChg>
        <pc:spChg chg="mod">
          <ac:chgData name="WS Chan" userId="7972398ce72d3230" providerId="LiveId" clId="{4DDD6675-E743-4D55-96DC-8E8E240BF588}" dt="2024-08-20T07:39:35.681" v="5540"/>
          <ac:spMkLst>
            <pc:docMk/>
            <pc:sldMk cId="3161477129" sldId="274"/>
            <ac:spMk id="15" creationId="{DBCF5819-06E5-9D73-B164-DE0D462C59E8}"/>
          </ac:spMkLst>
        </pc:spChg>
        <pc:spChg chg="mod">
          <ac:chgData name="WS Chan" userId="7972398ce72d3230" providerId="LiveId" clId="{4DDD6675-E743-4D55-96DC-8E8E240BF588}" dt="2024-08-20T07:39:35.681" v="5540"/>
          <ac:spMkLst>
            <pc:docMk/>
            <pc:sldMk cId="3161477129" sldId="274"/>
            <ac:spMk id="16" creationId="{CB978F8C-08CF-1028-C53D-1A20923DDFE3}"/>
          </ac:spMkLst>
        </pc:spChg>
        <pc:spChg chg="mod">
          <ac:chgData name="WS Chan" userId="7972398ce72d3230" providerId="LiveId" clId="{4DDD6675-E743-4D55-96DC-8E8E240BF588}" dt="2024-08-20T07:39:35.681" v="5540"/>
          <ac:spMkLst>
            <pc:docMk/>
            <pc:sldMk cId="3161477129" sldId="274"/>
            <ac:spMk id="17" creationId="{81C8CCA3-2947-BF70-89E6-AC3D1142A577}"/>
          </ac:spMkLst>
        </pc:spChg>
        <pc:spChg chg="mod">
          <ac:chgData name="WS Chan" userId="7972398ce72d3230" providerId="LiveId" clId="{4DDD6675-E743-4D55-96DC-8E8E240BF588}" dt="2024-08-20T07:39:35.681" v="5540"/>
          <ac:spMkLst>
            <pc:docMk/>
            <pc:sldMk cId="3161477129" sldId="274"/>
            <ac:spMk id="18" creationId="{75E9A709-86AA-04F4-A42A-7892669F6B13}"/>
          </ac:spMkLst>
        </pc:spChg>
        <pc:spChg chg="mod">
          <ac:chgData name="WS Chan" userId="7972398ce72d3230" providerId="LiveId" clId="{4DDD6675-E743-4D55-96DC-8E8E240BF588}" dt="2024-08-20T07:39:35.681" v="5540"/>
          <ac:spMkLst>
            <pc:docMk/>
            <pc:sldMk cId="3161477129" sldId="274"/>
            <ac:spMk id="19" creationId="{697405EE-6C3B-10A9-6BF1-E07DEFEFEC2B}"/>
          </ac:spMkLst>
        </pc:spChg>
        <pc:spChg chg="mod">
          <ac:chgData name="WS Chan" userId="7972398ce72d3230" providerId="LiveId" clId="{4DDD6675-E743-4D55-96DC-8E8E240BF588}" dt="2024-08-20T07:39:35.681" v="5540"/>
          <ac:spMkLst>
            <pc:docMk/>
            <pc:sldMk cId="3161477129" sldId="274"/>
            <ac:spMk id="20" creationId="{3288A722-BCB9-B325-5622-652593C47098}"/>
          </ac:spMkLst>
        </pc:spChg>
        <pc:spChg chg="mod">
          <ac:chgData name="WS Chan" userId="7972398ce72d3230" providerId="LiveId" clId="{4DDD6675-E743-4D55-96DC-8E8E240BF588}" dt="2024-08-20T07:39:35.681" v="5540"/>
          <ac:spMkLst>
            <pc:docMk/>
            <pc:sldMk cId="3161477129" sldId="274"/>
            <ac:spMk id="21" creationId="{580BDF34-41CE-6E4C-C61B-B6F0CE1D0478}"/>
          </ac:spMkLst>
        </pc:spChg>
        <pc:spChg chg="mod">
          <ac:chgData name="WS Chan" userId="7972398ce72d3230" providerId="LiveId" clId="{4DDD6675-E743-4D55-96DC-8E8E240BF588}" dt="2024-08-20T07:39:35.681" v="5540"/>
          <ac:spMkLst>
            <pc:docMk/>
            <pc:sldMk cId="3161477129" sldId="274"/>
            <ac:spMk id="22" creationId="{0B48AA89-3D43-BF41-10E4-30EC149764C5}"/>
          </ac:spMkLst>
        </pc:spChg>
        <pc:spChg chg="add mod">
          <ac:chgData name="WS Chan" userId="7972398ce72d3230" providerId="LiveId" clId="{4DDD6675-E743-4D55-96DC-8E8E240BF588}" dt="2024-08-20T07:43:41.539" v="5565" actId="207"/>
          <ac:spMkLst>
            <pc:docMk/>
            <pc:sldMk cId="3161477129" sldId="274"/>
            <ac:spMk id="23" creationId="{EDFED555-20CD-A749-96C5-9E737A5AF45E}"/>
          </ac:spMkLst>
        </pc:spChg>
        <pc:spChg chg="add mod">
          <ac:chgData name="WS Chan" userId="7972398ce72d3230" providerId="LiveId" clId="{4DDD6675-E743-4D55-96DC-8E8E240BF588}" dt="2024-08-20T07:43:44.997" v="5566" actId="207"/>
          <ac:spMkLst>
            <pc:docMk/>
            <pc:sldMk cId="3161477129" sldId="274"/>
            <ac:spMk id="24" creationId="{A0CB9F39-A699-7431-0C8A-2CA32BA10B80}"/>
          </ac:spMkLst>
        </pc:spChg>
        <pc:spChg chg="add mod">
          <ac:chgData name="WS Chan" userId="7972398ce72d3230" providerId="LiveId" clId="{4DDD6675-E743-4D55-96DC-8E8E240BF588}" dt="2024-08-20T07:43:47.425" v="5567" actId="207"/>
          <ac:spMkLst>
            <pc:docMk/>
            <pc:sldMk cId="3161477129" sldId="274"/>
            <ac:spMk id="25" creationId="{97A3949C-2B37-843E-F26D-ED4BF353E761}"/>
          </ac:spMkLst>
        </pc:spChg>
        <pc:grpChg chg="add del mod ord">
          <ac:chgData name="WS Chan" userId="7972398ce72d3230" providerId="LiveId" clId="{4DDD6675-E743-4D55-96DC-8E8E240BF588}" dt="2024-08-20T07:40:13.476" v="5542" actId="478"/>
          <ac:grpSpMkLst>
            <pc:docMk/>
            <pc:sldMk cId="3161477129" sldId="274"/>
            <ac:grpSpMk id="10" creationId="{ECBA05D8-95F6-37F8-D972-D640D669A729}"/>
          </ac:grpSpMkLst>
        </pc:grpChg>
        <pc:picChg chg="add mod ord">
          <ac:chgData name="WS Chan" userId="7972398ce72d3230" providerId="LiveId" clId="{4DDD6675-E743-4D55-96DC-8E8E240BF588}" dt="2024-08-20T12:36:21.079" v="6134" actId="6264"/>
          <ac:picMkLst>
            <pc:docMk/>
            <pc:sldMk cId="3161477129" sldId="274"/>
            <ac:picMk id="8" creationId="{8D20EB7C-5B33-899F-D125-D073544C20EC}"/>
          </ac:picMkLst>
        </pc:picChg>
      </pc:sldChg>
      <pc:sldChg chg="addSp delSp modSp new del mod">
        <pc:chgData name="WS Chan" userId="7972398ce72d3230" providerId="LiveId" clId="{4DDD6675-E743-4D55-96DC-8E8E240BF588}" dt="2024-08-20T08:05:47.564" v="5585" actId="47"/>
        <pc:sldMkLst>
          <pc:docMk/>
          <pc:sldMk cId="1404538080" sldId="275"/>
        </pc:sldMkLst>
        <pc:spChg chg="del">
          <ac:chgData name="WS Chan" userId="7972398ce72d3230" providerId="LiveId" clId="{4DDD6675-E743-4D55-96DC-8E8E240BF588}" dt="2024-08-20T07:44:54.430" v="5569" actId="1032"/>
          <ac:spMkLst>
            <pc:docMk/>
            <pc:sldMk cId="1404538080" sldId="275"/>
            <ac:spMk id="3" creationId="{5E1A55EB-F3D7-C18B-B823-260A00EC5F76}"/>
          </ac:spMkLst>
        </pc:spChg>
        <pc:graphicFrameChg chg="add mod modGraphic">
          <ac:chgData name="WS Chan" userId="7972398ce72d3230" providerId="LiveId" clId="{4DDD6675-E743-4D55-96DC-8E8E240BF588}" dt="2024-08-20T07:45:53.649" v="5575"/>
          <ac:graphicFrameMkLst>
            <pc:docMk/>
            <pc:sldMk cId="1404538080" sldId="275"/>
            <ac:graphicFrameMk id="7" creationId="{0CEF8F9C-65C8-4D09-07D0-51C84A0ABBF8}"/>
          </ac:graphicFrameMkLst>
        </pc:graphicFrameChg>
      </pc:sldChg>
      <pc:sldChg chg="addSp delSp modSp new mod modNotesTx">
        <pc:chgData name="WS Chan" userId="7972398ce72d3230" providerId="LiveId" clId="{4DDD6675-E743-4D55-96DC-8E8E240BF588}" dt="2024-08-22T11:51:36.952" v="9866" actId="20577"/>
        <pc:sldMkLst>
          <pc:docMk/>
          <pc:sldMk cId="3880228044" sldId="275"/>
        </pc:sldMkLst>
        <pc:spChg chg="mod">
          <ac:chgData name="WS Chan" userId="7972398ce72d3230" providerId="LiveId" clId="{4DDD6675-E743-4D55-96DC-8E8E240BF588}" dt="2024-08-22T11:50:40.566" v="9819" actId="20577"/>
          <ac:spMkLst>
            <pc:docMk/>
            <pc:sldMk cId="3880228044" sldId="275"/>
            <ac:spMk id="2" creationId="{4C8CE2F2-AFA4-5A88-1B96-CBCE6387E5F9}"/>
          </ac:spMkLst>
        </pc:spChg>
        <pc:spChg chg="del mod">
          <ac:chgData name="WS Chan" userId="7972398ce72d3230" providerId="LiveId" clId="{4DDD6675-E743-4D55-96DC-8E8E240BF588}" dt="2024-08-20T08:09:58.198" v="5599"/>
          <ac:spMkLst>
            <pc:docMk/>
            <pc:sldMk cId="3880228044" sldId="275"/>
            <ac:spMk id="3" creationId="{1B40D701-1F2D-DE49-AC89-1F42B0715011}"/>
          </ac:spMkLst>
        </pc:spChg>
        <pc:spChg chg="add del mod">
          <ac:chgData name="WS Chan" userId="7972398ce72d3230" providerId="LiveId" clId="{4DDD6675-E743-4D55-96DC-8E8E240BF588}" dt="2024-08-20T08:10:44.222" v="5605" actId="12084"/>
          <ac:spMkLst>
            <pc:docMk/>
            <pc:sldMk cId="3880228044" sldId="275"/>
            <ac:spMk id="7" creationId="{A860D7DF-3A6B-5055-96C0-F054BC04962D}"/>
          </ac:spMkLst>
        </pc:spChg>
        <pc:graphicFrameChg chg="add mod modGraphic">
          <ac:chgData name="WS Chan" userId="7972398ce72d3230" providerId="LiveId" clId="{4DDD6675-E743-4D55-96DC-8E8E240BF588}" dt="2024-08-20T12:48:55.219" v="6237" actId="403"/>
          <ac:graphicFrameMkLst>
            <pc:docMk/>
            <pc:sldMk cId="3880228044" sldId="275"/>
            <ac:graphicFrameMk id="8" creationId="{3341F257-A7CE-6313-C9AF-5EABCAAD5BCC}"/>
          </ac:graphicFrameMkLst>
        </pc:graphicFrameChg>
      </pc:sldChg>
      <pc:sldChg chg="addSp modSp new mod ord modShow">
        <pc:chgData name="WS Chan" userId="7972398ce72d3230" providerId="LiveId" clId="{4DDD6675-E743-4D55-96DC-8E8E240BF588}" dt="2024-08-20T12:37:28.667" v="6142"/>
        <pc:sldMkLst>
          <pc:docMk/>
          <pc:sldMk cId="64561025" sldId="276"/>
        </pc:sldMkLst>
        <pc:spChg chg="mod">
          <ac:chgData name="WS Chan" userId="7972398ce72d3230" providerId="LiveId" clId="{4DDD6675-E743-4D55-96DC-8E8E240BF588}" dt="2024-08-20T08:12:13.249" v="5647" actId="20577"/>
          <ac:spMkLst>
            <pc:docMk/>
            <pc:sldMk cId="64561025" sldId="276"/>
            <ac:spMk id="2" creationId="{D94144A6-5BB4-560B-CBB7-95431B8751AA}"/>
          </ac:spMkLst>
        </pc:spChg>
        <pc:spChg chg="mod">
          <ac:chgData name="WS Chan" userId="7972398ce72d3230" providerId="LiveId" clId="{4DDD6675-E743-4D55-96DC-8E8E240BF588}" dt="2024-08-20T08:14:23.775" v="5652" actId="20577"/>
          <ac:spMkLst>
            <pc:docMk/>
            <pc:sldMk cId="64561025" sldId="276"/>
            <ac:spMk id="3" creationId="{F793CB1C-5FFB-36BC-ABD0-9C6D6AE9C337}"/>
          </ac:spMkLst>
        </pc:spChg>
        <pc:picChg chg="add">
          <ac:chgData name="WS Chan" userId="7972398ce72d3230" providerId="LiveId" clId="{4DDD6675-E743-4D55-96DC-8E8E240BF588}" dt="2024-08-20T08:14:24.056" v="5653" actId="22"/>
          <ac:picMkLst>
            <pc:docMk/>
            <pc:sldMk cId="64561025" sldId="276"/>
            <ac:picMk id="8" creationId="{1848842E-5A7D-712F-666F-13847F881F89}"/>
          </ac:picMkLst>
        </pc:picChg>
      </pc:sldChg>
      <pc:sldChg chg="addSp modSp new mod ord modShow">
        <pc:chgData name="WS Chan" userId="7972398ce72d3230" providerId="LiveId" clId="{4DDD6675-E743-4D55-96DC-8E8E240BF588}" dt="2024-08-20T12:37:28.667" v="6142"/>
        <pc:sldMkLst>
          <pc:docMk/>
          <pc:sldMk cId="2881191397" sldId="277"/>
        </pc:sldMkLst>
        <pc:spChg chg="mod">
          <ac:chgData name="WS Chan" userId="7972398ce72d3230" providerId="LiveId" clId="{4DDD6675-E743-4D55-96DC-8E8E240BF588}" dt="2024-08-20T08:15:36.231" v="5687" actId="20577"/>
          <ac:spMkLst>
            <pc:docMk/>
            <pc:sldMk cId="2881191397" sldId="277"/>
            <ac:spMk id="2" creationId="{67F414CB-6C30-F7D6-3367-CE1CB3EFF31A}"/>
          </ac:spMkLst>
        </pc:spChg>
        <pc:spChg chg="mod">
          <ac:chgData name="WS Chan" userId="7972398ce72d3230" providerId="LiveId" clId="{4DDD6675-E743-4D55-96DC-8E8E240BF588}" dt="2024-08-20T08:16:22.906" v="5689" actId="20577"/>
          <ac:spMkLst>
            <pc:docMk/>
            <pc:sldMk cId="2881191397" sldId="277"/>
            <ac:spMk id="3" creationId="{46A33C5B-4E26-8280-A245-1CEAF6ADEA2B}"/>
          </ac:spMkLst>
        </pc:spChg>
        <pc:picChg chg="add">
          <ac:chgData name="WS Chan" userId="7972398ce72d3230" providerId="LiveId" clId="{4DDD6675-E743-4D55-96DC-8E8E240BF588}" dt="2024-08-20T08:16:23.327" v="5690" actId="22"/>
          <ac:picMkLst>
            <pc:docMk/>
            <pc:sldMk cId="2881191397" sldId="277"/>
            <ac:picMk id="8" creationId="{D7522531-03E4-68A5-B50B-98CF1F790AD0}"/>
          </ac:picMkLst>
        </pc:picChg>
      </pc:sldChg>
      <pc:sldChg chg="addSp delSp modSp new mod ord modClrScheme chgLayout">
        <pc:chgData name="WS Chan" userId="7972398ce72d3230" providerId="LiveId" clId="{4DDD6675-E743-4D55-96DC-8E8E240BF588}" dt="2024-08-22T11:45:38.782" v="9557" actId="20577"/>
        <pc:sldMkLst>
          <pc:docMk/>
          <pc:sldMk cId="573242673" sldId="278"/>
        </pc:sldMkLst>
        <pc:spChg chg="mod ord">
          <ac:chgData name="WS Chan" userId="7972398ce72d3230" providerId="LiveId" clId="{4DDD6675-E743-4D55-96DC-8E8E240BF588}" dt="2024-08-22T11:45:38.782" v="9557" actId="20577"/>
          <ac:spMkLst>
            <pc:docMk/>
            <pc:sldMk cId="573242673" sldId="278"/>
            <ac:spMk id="2" creationId="{B7A61A8E-EBE4-B0B0-DAF7-36063B1C25DA}"/>
          </ac:spMkLst>
        </pc:spChg>
        <pc:spChg chg="del mod ord">
          <ac:chgData name="WS Chan" userId="7972398ce72d3230" providerId="LiveId" clId="{4DDD6675-E743-4D55-96DC-8E8E240BF588}" dt="2024-08-22T11:44:44.687" v="9531" actId="700"/>
          <ac:spMkLst>
            <pc:docMk/>
            <pc:sldMk cId="573242673" sldId="278"/>
            <ac:spMk id="3" creationId="{60BF22D6-C01A-AFC7-8B3A-2746CF71E405}"/>
          </ac:spMkLst>
        </pc:spChg>
        <pc:spChg chg="mod ord">
          <ac:chgData name="WS Chan" userId="7972398ce72d3230" providerId="LiveId" clId="{4DDD6675-E743-4D55-96DC-8E8E240BF588}" dt="2024-08-22T11:44:44.687" v="9531" actId="700"/>
          <ac:spMkLst>
            <pc:docMk/>
            <pc:sldMk cId="573242673" sldId="278"/>
            <ac:spMk id="4" creationId="{C9E8E704-4A3F-CCFE-AA0C-56CB87EB5CFC}"/>
          </ac:spMkLst>
        </pc:spChg>
        <pc:spChg chg="mod ord">
          <ac:chgData name="WS Chan" userId="7972398ce72d3230" providerId="LiveId" clId="{4DDD6675-E743-4D55-96DC-8E8E240BF588}" dt="2024-08-22T11:44:44.687" v="9531" actId="700"/>
          <ac:spMkLst>
            <pc:docMk/>
            <pc:sldMk cId="573242673" sldId="278"/>
            <ac:spMk id="5" creationId="{FB472A27-3F1A-6158-D62B-09E70A36B27B}"/>
          </ac:spMkLst>
        </pc:spChg>
        <pc:spChg chg="mod ord">
          <ac:chgData name="WS Chan" userId="7972398ce72d3230" providerId="LiveId" clId="{4DDD6675-E743-4D55-96DC-8E8E240BF588}" dt="2024-08-22T11:44:44.687" v="9531" actId="700"/>
          <ac:spMkLst>
            <pc:docMk/>
            <pc:sldMk cId="573242673" sldId="278"/>
            <ac:spMk id="6" creationId="{1791A2AE-2C1D-F72C-30C0-39CDDF189E68}"/>
          </ac:spMkLst>
        </pc:spChg>
        <pc:spChg chg="add mod ord">
          <ac:chgData name="WS Chan" userId="7972398ce72d3230" providerId="LiveId" clId="{4DDD6675-E743-4D55-96DC-8E8E240BF588}" dt="2024-08-22T11:44:44.687" v="9531" actId="700"/>
          <ac:spMkLst>
            <pc:docMk/>
            <pc:sldMk cId="573242673" sldId="278"/>
            <ac:spMk id="7" creationId="{1A4F6728-280C-D1ED-CCA8-F62817277552}"/>
          </ac:spMkLst>
        </pc:spChg>
        <pc:spChg chg="add mod ord">
          <ac:chgData name="WS Chan" userId="7972398ce72d3230" providerId="LiveId" clId="{4DDD6675-E743-4D55-96DC-8E8E240BF588}" dt="2024-08-22T11:44:44.687" v="9531" actId="700"/>
          <ac:spMkLst>
            <pc:docMk/>
            <pc:sldMk cId="573242673" sldId="278"/>
            <ac:spMk id="8" creationId="{D10F4306-5B4E-D3B5-8FE2-787705E55A45}"/>
          </ac:spMkLst>
        </pc:spChg>
      </pc:sldChg>
      <pc:sldChg chg="modSp new del mod">
        <pc:chgData name="WS Chan" userId="7972398ce72d3230" providerId="LiveId" clId="{4DDD6675-E743-4D55-96DC-8E8E240BF588}" dt="2024-08-20T13:38:46.705" v="7457" actId="47"/>
        <pc:sldMkLst>
          <pc:docMk/>
          <pc:sldMk cId="617334057" sldId="279"/>
        </pc:sldMkLst>
        <pc:spChg chg="mod">
          <ac:chgData name="WS Chan" userId="7972398ce72d3230" providerId="LiveId" clId="{4DDD6675-E743-4D55-96DC-8E8E240BF588}" dt="2024-08-20T13:38:37.289" v="7445" actId="20577"/>
          <ac:spMkLst>
            <pc:docMk/>
            <pc:sldMk cId="617334057" sldId="279"/>
            <ac:spMk id="2" creationId="{FC2E6B3D-644D-D850-0DEC-0063412AAD92}"/>
          </ac:spMkLst>
        </pc:spChg>
      </pc:sldChg>
      <pc:sldChg chg="addSp delSp modSp new del mod">
        <pc:chgData name="WS Chan" userId="7972398ce72d3230" providerId="LiveId" clId="{4DDD6675-E743-4D55-96DC-8E8E240BF588}" dt="2024-08-20T08:22:19.975" v="5769" actId="47"/>
        <pc:sldMkLst>
          <pc:docMk/>
          <pc:sldMk cId="3761175420" sldId="280"/>
        </pc:sldMkLst>
        <pc:spChg chg="del">
          <ac:chgData name="WS Chan" userId="7972398ce72d3230" providerId="LiveId" clId="{4DDD6675-E743-4D55-96DC-8E8E240BF588}" dt="2024-08-20T08:18:58.239" v="5759"/>
          <ac:spMkLst>
            <pc:docMk/>
            <pc:sldMk cId="3761175420" sldId="280"/>
            <ac:spMk id="3" creationId="{95E5FC8D-2456-498C-07AC-6BFD4B0D824D}"/>
          </ac:spMkLst>
        </pc:spChg>
        <pc:spChg chg="add del mod">
          <ac:chgData name="WS Chan" userId="7972398ce72d3230" providerId="LiveId" clId="{4DDD6675-E743-4D55-96DC-8E8E240BF588}" dt="2024-08-20T08:20:44.283" v="5762" actId="3680"/>
          <ac:spMkLst>
            <pc:docMk/>
            <pc:sldMk cId="3761175420" sldId="280"/>
            <ac:spMk id="7" creationId="{139EF2CE-75DE-BAAB-5754-533D121440FD}"/>
          </ac:spMkLst>
        </pc:spChg>
        <pc:graphicFrameChg chg="add mod ord modGraphic">
          <ac:chgData name="WS Chan" userId="7972398ce72d3230" providerId="LiveId" clId="{4DDD6675-E743-4D55-96DC-8E8E240BF588}" dt="2024-08-20T08:20:49.165" v="5764"/>
          <ac:graphicFrameMkLst>
            <pc:docMk/>
            <pc:sldMk cId="3761175420" sldId="280"/>
            <ac:graphicFrameMk id="8" creationId="{EBCC8D73-54F7-38E2-92B6-102DF4782547}"/>
          </ac:graphicFrameMkLst>
        </pc:graphicFrameChg>
        <pc:picChg chg="add del mod">
          <ac:chgData name="WS Chan" userId="7972398ce72d3230" providerId="LiveId" clId="{4DDD6675-E743-4D55-96DC-8E8E240BF588}" dt="2024-08-20T08:20:31.838" v="5761" actId="478"/>
          <ac:picMkLst>
            <pc:docMk/>
            <pc:sldMk cId="3761175420" sldId="280"/>
            <ac:picMk id="5122" creationId="{CABFD1F4-4B0B-6C63-EBFB-0AC5A733630C}"/>
          </ac:picMkLst>
        </pc:picChg>
      </pc:sldChg>
      <pc:sldChg chg="addSp delSp modSp new mod modShow modNotesTx">
        <pc:chgData name="WS Chan" userId="7972398ce72d3230" providerId="LiveId" clId="{4DDD6675-E743-4D55-96DC-8E8E240BF588}" dt="2024-08-20T14:22:50.983" v="8391" actId="729"/>
        <pc:sldMkLst>
          <pc:docMk/>
          <pc:sldMk cId="2340029836" sldId="281"/>
        </pc:sldMkLst>
        <pc:spChg chg="add del">
          <ac:chgData name="WS Chan" userId="7972398ce72d3230" providerId="LiveId" clId="{4DDD6675-E743-4D55-96DC-8E8E240BF588}" dt="2024-08-20T08:21:15.999" v="5768"/>
          <ac:spMkLst>
            <pc:docMk/>
            <pc:sldMk cId="2340029836" sldId="281"/>
            <ac:spMk id="3" creationId="{51EBBC90-F0B4-96A1-7C6F-C122CC1F8487}"/>
          </ac:spMkLst>
        </pc:spChg>
        <pc:spChg chg="add mod">
          <ac:chgData name="WS Chan" userId="7972398ce72d3230" providerId="LiveId" clId="{4DDD6675-E743-4D55-96DC-8E8E240BF588}" dt="2024-08-20T08:21:12.281" v="5767"/>
          <ac:spMkLst>
            <pc:docMk/>
            <pc:sldMk cId="2340029836" sldId="281"/>
            <ac:spMk id="7" creationId="{B575CD64-D7BE-8616-FD00-0F2C5268A8EA}"/>
          </ac:spMkLst>
        </pc:spChg>
        <pc:picChg chg="add mod">
          <ac:chgData name="WS Chan" userId="7972398ce72d3230" providerId="LiveId" clId="{4DDD6675-E743-4D55-96DC-8E8E240BF588}" dt="2024-08-20T08:21:15.999" v="5768"/>
          <ac:picMkLst>
            <pc:docMk/>
            <pc:sldMk cId="2340029836" sldId="281"/>
            <ac:picMk id="6147" creationId="{C8AD4988-51DA-7C92-DDC1-84817A0FB64F}"/>
          </ac:picMkLst>
        </pc:picChg>
      </pc:sldChg>
      <pc:sldChg chg="modSp new mod modNotesTx">
        <pc:chgData name="WS Chan" userId="7972398ce72d3230" providerId="LiveId" clId="{4DDD6675-E743-4D55-96DC-8E8E240BF588}" dt="2024-08-22T11:48:43.475" v="9774" actId="20577"/>
        <pc:sldMkLst>
          <pc:docMk/>
          <pc:sldMk cId="3697204725" sldId="282"/>
        </pc:sldMkLst>
        <pc:spChg chg="mod">
          <ac:chgData name="WS Chan" userId="7972398ce72d3230" providerId="LiveId" clId="{4DDD6675-E743-4D55-96DC-8E8E240BF588}" dt="2024-08-22T11:48:43.475" v="9774" actId="20577"/>
          <ac:spMkLst>
            <pc:docMk/>
            <pc:sldMk cId="3697204725" sldId="282"/>
            <ac:spMk id="2" creationId="{60B3DA88-3FCC-6ACA-5645-36E6A0B908EB}"/>
          </ac:spMkLst>
        </pc:spChg>
      </pc:sldChg>
      <pc:sldChg chg="addSp delSp modSp new mod modClrScheme chgLayout">
        <pc:chgData name="WS Chan" userId="7972398ce72d3230" providerId="LiveId" clId="{4DDD6675-E743-4D55-96DC-8E8E240BF588}" dt="2024-08-20T12:44:23.076" v="6175" actId="700"/>
        <pc:sldMkLst>
          <pc:docMk/>
          <pc:sldMk cId="2572863093" sldId="283"/>
        </pc:sldMkLst>
        <pc:spChg chg="mod ord">
          <ac:chgData name="WS Chan" userId="7972398ce72d3230" providerId="LiveId" clId="{4DDD6675-E743-4D55-96DC-8E8E240BF588}" dt="2024-08-20T12:44:23.076" v="6175" actId="700"/>
          <ac:spMkLst>
            <pc:docMk/>
            <pc:sldMk cId="2572863093" sldId="283"/>
            <ac:spMk id="2" creationId="{1BA0E010-F33E-C4D0-B1CF-488CCA1501FA}"/>
          </ac:spMkLst>
        </pc:spChg>
        <pc:spChg chg="del mod ord">
          <ac:chgData name="WS Chan" userId="7972398ce72d3230" providerId="LiveId" clId="{4DDD6675-E743-4D55-96DC-8E8E240BF588}" dt="2024-08-20T12:44:23.076" v="6175" actId="700"/>
          <ac:spMkLst>
            <pc:docMk/>
            <pc:sldMk cId="2572863093" sldId="283"/>
            <ac:spMk id="3" creationId="{148B5C04-5B15-C4A9-07E6-E07AF570B2E2}"/>
          </ac:spMkLst>
        </pc:spChg>
        <pc:spChg chg="mod ord">
          <ac:chgData name="WS Chan" userId="7972398ce72d3230" providerId="LiveId" clId="{4DDD6675-E743-4D55-96DC-8E8E240BF588}" dt="2024-08-20T12:44:23.076" v="6175" actId="700"/>
          <ac:spMkLst>
            <pc:docMk/>
            <pc:sldMk cId="2572863093" sldId="283"/>
            <ac:spMk id="4" creationId="{02D78AEB-3ED8-9D1D-D064-F8B4D1FCC8EE}"/>
          </ac:spMkLst>
        </pc:spChg>
        <pc:spChg chg="mod ord">
          <ac:chgData name="WS Chan" userId="7972398ce72d3230" providerId="LiveId" clId="{4DDD6675-E743-4D55-96DC-8E8E240BF588}" dt="2024-08-20T12:44:23.076" v="6175" actId="700"/>
          <ac:spMkLst>
            <pc:docMk/>
            <pc:sldMk cId="2572863093" sldId="283"/>
            <ac:spMk id="5" creationId="{7469BFA7-E500-7055-8D34-B3E8DC3FC5B9}"/>
          </ac:spMkLst>
        </pc:spChg>
        <pc:spChg chg="mod ord">
          <ac:chgData name="WS Chan" userId="7972398ce72d3230" providerId="LiveId" clId="{4DDD6675-E743-4D55-96DC-8E8E240BF588}" dt="2024-08-20T12:44:23.076" v="6175" actId="700"/>
          <ac:spMkLst>
            <pc:docMk/>
            <pc:sldMk cId="2572863093" sldId="283"/>
            <ac:spMk id="6" creationId="{A59A4523-8B13-920D-E4C3-3336B0C43D33}"/>
          </ac:spMkLst>
        </pc:spChg>
        <pc:spChg chg="add mod ord">
          <ac:chgData name="WS Chan" userId="7972398ce72d3230" providerId="LiveId" clId="{4DDD6675-E743-4D55-96DC-8E8E240BF588}" dt="2024-08-20T12:44:23.076" v="6175" actId="700"/>
          <ac:spMkLst>
            <pc:docMk/>
            <pc:sldMk cId="2572863093" sldId="283"/>
            <ac:spMk id="7" creationId="{AB4D8184-E54D-5C0A-0803-0A3D2FA448F6}"/>
          </ac:spMkLst>
        </pc:spChg>
        <pc:spChg chg="add mod ord">
          <ac:chgData name="WS Chan" userId="7972398ce72d3230" providerId="LiveId" clId="{4DDD6675-E743-4D55-96DC-8E8E240BF588}" dt="2024-08-20T12:44:23.076" v="6175" actId="700"/>
          <ac:spMkLst>
            <pc:docMk/>
            <pc:sldMk cId="2572863093" sldId="283"/>
            <ac:spMk id="8" creationId="{20B0312D-D8EA-EB89-F81D-DD996BD5D29B}"/>
          </ac:spMkLst>
        </pc:spChg>
      </pc:sldChg>
      <pc:sldChg chg="addSp delSp modSp new mod modShow">
        <pc:chgData name="WS Chan" userId="7972398ce72d3230" providerId="LiveId" clId="{4DDD6675-E743-4D55-96DC-8E8E240BF588}" dt="2024-08-20T14:22:42.024" v="8389" actId="729"/>
        <pc:sldMkLst>
          <pc:docMk/>
          <pc:sldMk cId="956547452" sldId="284"/>
        </pc:sldMkLst>
        <pc:spChg chg="del">
          <ac:chgData name="WS Chan" userId="7972398ce72d3230" providerId="LiveId" clId="{4DDD6675-E743-4D55-96DC-8E8E240BF588}" dt="2024-08-20T11:19:15.798" v="5867" actId="22"/>
          <ac:spMkLst>
            <pc:docMk/>
            <pc:sldMk cId="956547452" sldId="284"/>
            <ac:spMk id="3" creationId="{02E56467-96D6-CA48-956A-B57A5CD44A77}"/>
          </ac:spMkLst>
        </pc:spChg>
        <pc:picChg chg="add mod ord">
          <ac:chgData name="WS Chan" userId="7972398ce72d3230" providerId="LiveId" clId="{4DDD6675-E743-4D55-96DC-8E8E240BF588}" dt="2024-08-20T11:19:15.798" v="5867" actId="22"/>
          <ac:picMkLst>
            <pc:docMk/>
            <pc:sldMk cId="956547452" sldId="284"/>
            <ac:picMk id="8" creationId="{08046E53-6DA1-DC0D-DA7B-6C1B6B3010B9}"/>
          </ac:picMkLst>
        </pc:picChg>
      </pc:sldChg>
      <pc:sldChg chg="addSp delSp modSp new mod ord modShow">
        <pc:chgData name="WS Chan" userId="7972398ce72d3230" providerId="LiveId" clId="{4DDD6675-E743-4D55-96DC-8E8E240BF588}" dt="2024-08-20T14:22:32.637" v="8388" actId="729"/>
        <pc:sldMkLst>
          <pc:docMk/>
          <pc:sldMk cId="3226851366" sldId="285"/>
        </pc:sldMkLst>
        <pc:spChg chg="mod">
          <ac:chgData name="WS Chan" userId="7972398ce72d3230" providerId="LiveId" clId="{4DDD6675-E743-4D55-96DC-8E8E240BF588}" dt="2024-08-20T12:50:22.165" v="6273" actId="20577"/>
          <ac:spMkLst>
            <pc:docMk/>
            <pc:sldMk cId="3226851366" sldId="285"/>
            <ac:spMk id="2" creationId="{BA06CAAF-F695-49DB-1219-EB93980B8BDA}"/>
          </ac:spMkLst>
        </pc:spChg>
        <pc:spChg chg="del">
          <ac:chgData name="WS Chan" userId="7972398ce72d3230" providerId="LiveId" clId="{4DDD6675-E743-4D55-96DC-8E8E240BF588}" dt="2024-08-20T11:22:26.507" v="5891" actId="22"/>
          <ac:spMkLst>
            <pc:docMk/>
            <pc:sldMk cId="3226851366" sldId="285"/>
            <ac:spMk id="3" creationId="{131F4D37-F7B9-718F-222F-699D4B98479B}"/>
          </ac:spMkLst>
        </pc:spChg>
        <pc:picChg chg="add mod ord">
          <ac:chgData name="WS Chan" userId="7972398ce72d3230" providerId="LiveId" clId="{4DDD6675-E743-4D55-96DC-8E8E240BF588}" dt="2024-08-20T11:22:26.507" v="5891" actId="22"/>
          <ac:picMkLst>
            <pc:docMk/>
            <pc:sldMk cId="3226851366" sldId="285"/>
            <ac:picMk id="8" creationId="{0FD8E29D-DEDF-5B0B-4363-FBBD803461F1}"/>
          </ac:picMkLst>
        </pc:picChg>
      </pc:sldChg>
      <pc:sldChg chg="addSp delSp modSp new mod modShow">
        <pc:chgData name="WS Chan" userId="7972398ce72d3230" providerId="LiveId" clId="{4DDD6675-E743-4D55-96DC-8E8E240BF588}" dt="2024-08-20T14:22:28.234" v="8387" actId="729"/>
        <pc:sldMkLst>
          <pc:docMk/>
          <pc:sldMk cId="1801428883" sldId="286"/>
        </pc:sldMkLst>
        <pc:spChg chg="mod">
          <ac:chgData name="WS Chan" userId="7972398ce72d3230" providerId="LiveId" clId="{4DDD6675-E743-4D55-96DC-8E8E240BF588}" dt="2024-08-20T11:22:50.408" v="5905" actId="20577"/>
          <ac:spMkLst>
            <pc:docMk/>
            <pc:sldMk cId="1801428883" sldId="286"/>
            <ac:spMk id="2" creationId="{CE59D948-7CA2-EED3-A522-22C6C56736ED}"/>
          </ac:spMkLst>
        </pc:spChg>
        <pc:spChg chg="del">
          <ac:chgData name="WS Chan" userId="7972398ce72d3230" providerId="LiveId" clId="{4DDD6675-E743-4D55-96DC-8E8E240BF588}" dt="2024-08-20T11:22:43.993" v="5893" actId="22"/>
          <ac:spMkLst>
            <pc:docMk/>
            <pc:sldMk cId="1801428883" sldId="286"/>
            <ac:spMk id="3" creationId="{27469505-3A10-E183-C3E4-4723C21AD792}"/>
          </ac:spMkLst>
        </pc:spChg>
        <pc:picChg chg="add mod ord">
          <ac:chgData name="WS Chan" userId="7972398ce72d3230" providerId="LiveId" clId="{4DDD6675-E743-4D55-96DC-8E8E240BF588}" dt="2024-08-20T11:22:43.993" v="5893" actId="22"/>
          <ac:picMkLst>
            <pc:docMk/>
            <pc:sldMk cId="1801428883" sldId="286"/>
            <ac:picMk id="8" creationId="{E7462D91-8134-F31A-5657-8DEB19156CB5}"/>
          </ac:picMkLst>
        </pc:picChg>
      </pc:sldChg>
      <pc:sldChg chg="addSp delSp modSp new mod">
        <pc:chgData name="WS Chan" userId="7972398ce72d3230" providerId="LiveId" clId="{4DDD6675-E743-4D55-96DC-8E8E240BF588}" dt="2024-08-20T12:42:52.583" v="6169" actId="12269"/>
        <pc:sldMkLst>
          <pc:docMk/>
          <pc:sldMk cId="2316234764" sldId="287"/>
        </pc:sldMkLst>
        <pc:spChg chg="mod">
          <ac:chgData name="WS Chan" userId="7972398ce72d3230" providerId="LiveId" clId="{4DDD6675-E743-4D55-96DC-8E8E240BF588}" dt="2024-08-20T12:41:26.678" v="6144"/>
          <ac:spMkLst>
            <pc:docMk/>
            <pc:sldMk cId="2316234764" sldId="287"/>
            <ac:spMk id="2" creationId="{23FF7BA7-1A7B-11E3-3019-F7C3CC7EB21F}"/>
          </ac:spMkLst>
        </pc:spChg>
        <pc:spChg chg="add del">
          <ac:chgData name="WS Chan" userId="7972398ce72d3230" providerId="LiveId" clId="{4DDD6675-E743-4D55-96DC-8E8E240BF588}" dt="2024-08-20T12:41:41.025" v="6147"/>
          <ac:spMkLst>
            <pc:docMk/>
            <pc:sldMk cId="2316234764" sldId="287"/>
            <ac:spMk id="3" creationId="{CD2C334C-6781-C99A-1445-EF26D9713756}"/>
          </ac:spMkLst>
        </pc:spChg>
        <pc:spChg chg="add mod">
          <ac:chgData name="WS Chan" userId="7972398ce72d3230" providerId="LiveId" clId="{4DDD6675-E743-4D55-96DC-8E8E240BF588}" dt="2024-08-20T12:41:38.683" v="6146"/>
          <ac:spMkLst>
            <pc:docMk/>
            <pc:sldMk cId="2316234764" sldId="287"/>
            <ac:spMk id="7" creationId="{88E01B44-A30B-2DA6-67F7-5B97295027CC}"/>
          </ac:spMkLst>
        </pc:spChg>
        <pc:spChg chg="add del mod">
          <ac:chgData name="WS Chan" userId="7972398ce72d3230" providerId="LiveId" clId="{4DDD6675-E743-4D55-96DC-8E8E240BF588}" dt="2024-08-20T12:41:55.875" v="6154" actId="12084"/>
          <ac:spMkLst>
            <pc:docMk/>
            <pc:sldMk cId="2316234764" sldId="287"/>
            <ac:spMk id="8" creationId="{E432EC07-36D0-6354-34CA-A3A77DA15C39}"/>
          </ac:spMkLst>
        </pc:spChg>
        <pc:graphicFrameChg chg="add mod modGraphic">
          <ac:chgData name="WS Chan" userId="7972398ce72d3230" providerId="LiveId" clId="{4DDD6675-E743-4D55-96DC-8E8E240BF588}" dt="2024-08-20T12:42:52.583" v="6169" actId="12269"/>
          <ac:graphicFrameMkLst>
            <pc:docMk/>
            <pc:sldMk cId="2316234764" sldId="287"/>
            <ac:graphicFrameMk id="9" creationId="{B1CF2913-6112-9E33-1600-787C721CA083}"/>
          </ac:graphicFrameMkLst>
        </pc:graphicFrameChg>
      </pc:sldChg>
      <pc:sldChg chg="new del">
        <pc:chgData name="WS Chan" userId="7972398ce72d3230" providerId="LiveId" clId="{4DDD6675-E743-4D55-96DC-8E8E240BF588}" dt="2024-08-20T12:35:07.193" v="6130" actId="47"/>
        <pc:sldMkLst>
          <pc:docMk/>
          <pc:sldMk cId="3620538964" sldId="287"/>
        </pc:sldMkLst>
      </pc:sldChg>
      <pc:sldChg chg="modSp new del mod">
        <pc:chgData name="WS Chan" userId="7972398ce72d3230" providerId="LiveId" clId="{4DDD6675-E743-4D55-96DC-8E8E240BF588}" dt="2024-08-20T12:50:08.120" v="6238" actId="2696"/>
        <pc:sldMkLst>
          <pc:docMk/>
          <pc:sldMk cId="494605696" sldId="288"/>
        </pc:sldMkLst>
        <pc:spChg chg="mod">
          <ac:chgData name="WS Chan" userId="7972398ce72d3230" providerId="LiveId" clId="{4DDD6675-E743-4D55-96DC-8E8E240BF588}" dt="2024-08-20T12:46:20.691" v="6200" actId="20577"/>
          <ac:spMkLst>
            <pc:docMk/>
            <pc:sldMk cId="494605696" sldId="288"/>
            <ac:spMk id="2" creationId="{73202022-C516-D818-05C7-4A24B94EB032}"/>
          </ac:spMkLst>
        </pc:spChg>
      </pc:sldChg>
      <pc:sldChg chg="addSp delSp modSp new mod">
        <pc:chgData name="WS Chan" userId="7972398ce72d3230" providerId="LiveId" clId="{4DDD6675-E743-4D55-96DC-8E8E240BF588}" dt="2024-08-20T14:26:50.587" v="8433" actId="12269"/>
        <pc:sldMkLst>
          <pc:docMk/>
          <pc:sldMk cId="3624327096" sldId="288"/>
        </pc:sldMkLst>
        <pc:spChg chg="mod">
          <ac:chgData name="WS Chan" userId="7972398ce72d3230" providerId="LiveId" clId="{4DDD6675-E743-4D55-96DC-8E8E240BF588}" dt="2024-08-20T12:52:40.370" v="6355" actId="20577"/>
          <ac:spMkLst>
            <pc:docMk/>
            <pc:sldMk cId="3624327096" sldId="288"/>
            <ac:spMk id="2" creationId="{8472945E-1018-0152-107A-966F7C729997}"/>
          </ac:spMkLst>
        </pc:spChg>
        <pc:spChg chg="del">
          <ac:chgData name="WS Chan" userId="7972398ce72d3230" providerId="LiveId" clId="{4DDD6675-E743-4D55-96DC-8E8E240BF588}" dt="2024-08-20T12:53:00.731" v="6356" actId="12084"/>
          <ac:spMkLst>
            <pc:docMk/>
            <pc:sldMk cId="3624327096" sldId="288"/>
            <ac:spMk id="3" creationId="{0410AE77-7290-23CB-658E-FCBD799D6FD6}"/>
          </ac:spMkLst>
        </pc:spChg>
        <pc:spChg chg="add mod">
          <ac:chgData name="WS Chan" userId="7972398ce72d3230" providerId="LiveId" clId="{4DDD6675-E743-4D55-96DC-8E8E240BF588}" dt="2024-08-20T13:07:04.486" v="6773" actId="6549"/>
          <ac:spMkLst>
            <pc:docMk/>
            <pc:sldMk cId="3624327096" sldId="288"/>
            <ac:spMk id="8" creationId="{0B5274DE-8B20-B329-D54C-C0732C441DAE}"/>
          </ac:spMkLst>
        </pc:spChg>
        <pc:spChg chg="add mod">
          <ac:chgData name="WS Chan" userId="7972398ce72d3230" providerId="LiveId" clId="{4DDD6675-E743-4D55-96DC-8E8E240BF588}" dt="2024-08-20T13:07:35.859" v="6780" actId="1076"/>
          <ac:spMkLst>
            <pc:docMk/>
            <pc:sldMk cId="3624327096" sldId="288"/>
            <ac:spMk id="9" creationId="{4171364F-5ED5-95FC-DC50-259049AB1D12}"/>
          </ac:spMkLst>
        </pc:spChg>
        <pc:spChg chg="add mod">
          <ac:chgData name="WS Chan" userId="7972398ce72d3230" providerId="LiveId" clId="{4DDD6675-E743-4D55-96DC-8E8E240BF588}" dt="2024-08-20T13:08:00.899" v="6782" actId="14100"/>
          <ac:spMkLst>
            <pc:docMk/>
            <pc:sldMk cId="3624327096" sldId="288"/>
            <ac:spMk id="10" creationId="{5A6DE434-7023-F779-BA70-88B7BE56C48F}"/>
          </ac:spMkLst>
        </pc:spChg>
        <pc:spChg chg="add mod">
          <ac:chgData name="WS Chan" userId="7972398ce72d3230" providerId="LiveId" clId="{4DDD6675-E743-4D55-96DC-8E8E240BF588}" dt="2024-08-20T13:10:04.076" v="6852" actId="20577"/>
          <ac:spMkLst>
            <pc:docMk/>
            <pc:sldMk cId="3624327096" sldId="288"/>
            <ac:spMk id="11" creationId="{E3694C2B-1575-CA97-A0A8-5ADB8452FF23}"/>
          </ac:spMkLst>
        </pc:spChg>
        <pc:spChg chg="add mod">
          <ac:chgData name="WS Chan" userId="7972398ce72d3230" providerId="LiveId" clId="{4DDD6675-E743-4D55-96DC-8E8E240BF588}" dt="2024-08-20T13:18:45.179" v="6859" actId="1076"/>
          <ac:spMkLst>
            <pc:docMk/>
            <pc:sldMk cId="3624327096" sldId="288"/>
            <ac:spMk id="12" creationId="{B3375353-B4F5-F5E0-9713-7876E0E98657}"/>
          </ac:spMkLst>
        </pc:spChg>
        <pc:spChg chg="add mod">
          <ac:chgData name="WS Chan" userId="7972398ce72d3230" providerId="LiveId" clId="{4DDD6675-E743-4D55-96DC-8E8E240BF588}" dt="2024-08-20T13:02:53.125" v="6552" actId="6549"/>
          <ac:spMkLst>
            <pc:docMk/>
            <pc:sldMk cId="3624327096" sldId="288"/>
            <ac:spMk id="13" creationId="{2648597B-D6A1-AAEF-70B4-610255CF1BF8}"/>
          </ac:spMkLst>
        </pc:spChg>
        <pc:graphicFrameChg chg="add mod">
          <ac:chgData name="WS Chan" userId="7972398ce72d3230" providerId="LiveId" clId="{4DDD6675-E743-4D55-96DC-8E8E240BF588}" dt="2024-08-20T14:26:50.587" v="8433" actId="12269"/>
          <ac:graphicFrameMkLst>
            <pc:docMk/>
            <pc:sldMk cId="3624327096" sldId="288"/>
            <ac:graphicFrameMk id="7" creationId="{4D7DD6F7-9B85-9705-9E8B-B5D3F42395D8}"/>
          </ac:graphicFrameMkLst>
        </pc:graphicFrameChg>
      </pc:sldChg>
      <pc:sldChg chg="addSp delSp modSp new mod modShow">
        <pc:chgData name="WS Chan" userId="7972398ce72d3230" providerId="LiveId" clId="{4DDD6675-E743-4D55-96DC-8E8E240BF588}" dt="2024-08-22T11:29:39.595" v="8868" actId="729"/>
        <pc:sldMkLst>
          <pc:docMk/>
          <pc:sldMk cId="1311175813" sldId="289"/>
        </pc:sldMkLst>
        <pc:spChg chg="mod">
          <ac:chgData name="WS Chan" userId="7972398ce72d3230" providerId="LiveId" clId="{4DDD6675-E743-4D55-96DC-8E8E240BF588}" dt="2024-08-20T13:55:11.506" v="7838" actId="20577"/>
          <ac:spMkLst>
            <pc:docMk/>
            <pc:sldMk cId="1311175813" sldId="289"/>
            <ac:spMk id="2" creationId="{932CD511-DE5F-38B3-FF4D-EE57D93DBAAE}"/>
          </ac:spMkLst>
        </pc:spChg>
        <pc:spChg chg="del mod">
          <ac:chgData name="WS Chan" userId="7972398ce72d3230" providerId="LiveId" clId="{4DDD6675-E743-4D55-96DC-8E8E240BF588}" dt="2024-08-20T13:51:55.909" v="7820" actId="12084"/>
          <ac:spMkLst>
            <pc:docMk/>
            <pc:sldMk cId="1311175813" sldId="289"/>
            <ac:spMk id="3" creationId="{DA9C66E9-CBD6-28AE-1856-5482FE8E0800}"/>
          </ac:spMkLst>
        </pc:spChg>
        <pc:graphicFrameChg chg="add mod modGraphic">
          <ac:chgData name="WS Chan" userId="7972398ce72d3230" providerId="LiveId" clId="{4DDD6675-E743-4D55-96DC-8E8E240BF588}" dt="2024-08-20T14:00:47.635" v="7869" actId="13249"/>
          <ac:graphicFrameMkLst>
            <pc:docMk/>
            <pc:sldMk cId="1311175813" sldId="289"/>
            <ac:graphicFrameMk id="7" creationId="{5E475BB1-F0BF-5348-DDEB-13E9E929FC4E}"/>
          </ac:graphicFrameMkLst>
        </pc:graphicFrameChg>
      </pc:sldChg>
      <pc:sldChg chg="addSp delSp modSp new mod modNotesTx">
        <pc:chgData name="WS Chan" userId="7972398ce72d3230" providerId="LiveId" clId="{4DDD6675-E743-4D55-96DC-8E8E240BF588}" dt="2024-08-22T11:42:39.880" v="9463" actId="20577"/>
        <pc:sldMkLst>
          <pc:docMk/>
          <pc:sldMk cId="2021361872" sldId="290"/>
        </pc:sldMkLst>
        <pc:spChg chg="mod">
          <ac:chgData name="WS Chan" userId="7972398ce72d3230" providerId="LiveId" clId="{4DDD6675-E743-4D55-96DC-8E8E240BF588}" dt="2024-08-20T14:10:05.302" v="7953" actId="20577"/>
          <ac:spMkLst>
            <pc:docMk/>
            <pc:sldMk cId="2021361872" sldId="290"/>
            <ac:spMk id="2" creationId="{033ADEA9-D39D-C7E9-60CF-60D91BB94606}"/>
          </ac:spMkLst>
        </pc:spChg>
        <pc:spChg chg="del mod">
          <ac:chgData name="WS Chan" userId="7972398ce72d3230" providerId="LiveId" clId="{4DDD6675-E743-4D55-96DC-8E8E240BF588}" dt="2024-08-20T14:08:12.080" v="7920" actId="12084"/>
          <ac:spMkLst>
            <pc:docMk/>
            <pc:sldMk cId="2021361872" sldId="290"/>
            <ac:spMk id="3" creationId="{6CC236A4-D003-E3D3-348A-D7E9A0DEDDF2}"/>
          </ac:spMkLst>
        </pc:spChg>
        <pc:grpChg chg="add mod">
          <ac:chgData name="WS Chan" userId="7972398ce72d3230" providerId="LiveId" clId="{4DDD6675-E743-4D55-96DC-8E8E240BF588}" dt="2024-08-22T11:04:12.442" v="8434"/>
          <ac:grpSpMkLst>
            <pc:docMk/>
            <pc:sldMk cId="2021361872" sldId="290"/>
            <ac:grpSpMk id="3" creationId="{1DAC1163-7508-BC6D-7377-F05A13728800}"/>
          </ac:grpSpMkLst>
        </pc:grpChg>
        <pc:graphicFrameChg chg="add mod">
          <ac:chgData name="WS Chan" userId="7972398ce72d3230" providerId="LiveId" clId="{4DDD6675-E743-4D55-96DC-8E8E240BF588}" dt="2024-08-20T14:08:53.913" v="7925" actId="12269"/>
          <ac:graphicFrameMkLst>
            <pc:docMk/>
            <pc:sldMk cId="2021361872" sldId="290"/>
            <ac:graphicFrameMk id="7" creationId="{04C3A154-76D6-0678-6409-817613AD7CAE}"/>
          </ac:graphicFrameMkLst>
        </pc:graphicFrameChg>
        <pc:picChg chg="mod">
          <ac:chgData name="WS Chan" userId="7972398ce72d3230" providerId="LiveId" clId="{4DDD6675-E743-4D55-96DC-8E8E240BF588}" dt="2024-08-22T11:04:12.442" v="8434"/>
          <ac:picMkLst>
            <pc:docMk/>
            <pc:sldMk cId="2021361872" sldId="290"/>
            <ac:picMk id="8" creationId="{B4DA6998-F221-4F0C-24CC-915AB00F4F7D}"/>
          </ac:picMkLst>
        </pc:picChg>
      </pc:sldChg>
      <pc:sldChg chg="addSp delSp modSp new mod modNotesTx">
        <pc:chgData name="WS Chan" userId="7972398ce72d3230" providerId="LiveId" clId="{4DDD6675-E743-4D55-96DC-8E8E240BF588}" dt="2024-08-22T11:19:17.367" v="8711" actId="5793"/>
        <pc:sldMkLst>
          <pc:docMk/>
          <pc:sldMk cId="3658199311" sldId="291"/>
        </pc:sldMkLst>
        <pc:spChg chg="mod">
          <ac:chgData name="WS Chan" userId="7972398ce72d3230" providerId="LiveId" clId="{4DDD6675-E743-4D55-96DC-8E8E240BF588}" dt="2024-08-20T14:10:53.015" v="7976" actId="20577"/>
          <ac:spMkLst>
            <pc:docMk/>
            <pc:sldMk cId="3658199311" sldId="291"/>
            <ac:spMk id="2" creationId="{DF09990B-5514-D94A-1A64-5E2C60A64C7B}"/>
          </ac:spMkLst>
        </pc:spChg>
        <pc:spChg chg="add del">
          <ac:chgData name="WS Chan" userId="7972398ce72d3230" providerId="LiveId" clId="{4DDD6675-E743-4D55-96DC-8E8E240BF588}" dt="2024-08-20T14:12:05.558" v="7979"/>
          <ac:spMkLst>
            <pc:docMk/>
            <pc:sldMk cId="3658199311" sldId="291"/>
            <ac:spMk id="3" creationId="{2C2B7D6D-18FA-C648-4644-B6E0E9E4DA31}"/>
          </ac:spMkLst>
        </pc:spChg>
        <pc:spChg chg="mod">
          <ac:chgData name="WS Chan" userId="7972398ce72d3230" providerId="LiveId" clId="{4DDD6675-E743-4D55-96DC-8E8E240BF588}" dt="2024-08-22T11:14:24.269" v="8486"/>
          <ac:spMkLst>
            <pc:docMk/>
            <pc:sldMk cId="3658199311" sldId="291"/>
            <ac:spMk id="7" creationId="{5A129251-0B41-6EB1-A452-80A05F27B295}"/>
          </ac:spMkLst>
        </pc:spChg>
        <pc:spChg chg="add mod">
          <ac:chgData name="WS Chan" userId="7972398ce72d3230" providerId="LiveId" clId="{4DDD6675-E743-4D55-96DC-8E8E240BF588}" dt="2024-08-20T14:11:57.681" v="7978"/>
          <ac:spMkLst>
            <pc:docMk/>
            <pc:sldMk cId="3658199311" sldId="291"/>
            <ac:spMk id="7" creationId="{9A2E1818-E452-4BBF-B812-74FD6BF64BDB}"/>
          </ac:spMkLst>
        </pc:spChg>
        <pc:spChg chg="add del mod">
          <ac:chgData name="WS Chan" userId="7972398ce72d3230" providerId="LiveId" clId="{4DDD6675-E743-4D55-96DC-8E8E240BF588}" dt="2024-08-20T14:12:31.900" v="7988" actId="12084"/>
          <ac:spMkLst>
            <pc:docMk/>
            <pc:sldMk cId="3658199311" sldId="291"/>
            <ac:spMk id="8" creationId="{B8B82951-D13B-6D51-EB1A-2764F6C23CA6}"/>
          </ac:spMkLst>
        </pc:spChg>
        <pc:grpChg chg="add mod">
          <ac:chgData name="WS Chan" userId="7972398ce72d3230" providerId="LiveId" clId="{4DDD6675-E743-4D55-96DC-8E8E240BF588}" dt="2024-08-22T11:14:37.800" v="8545" actId="14100"/>
          <ac:grpSpMkLst>
            <pc:docMk/>
            <pc:sldMk cId="3658199311" sldId="291"/>
            <ac:grpSpMk id="3" creationId="{AF6BE817-F53A-EDC9-4A6D-44BDAD0B584A}"/>
          </ac:grpSpMkLst>
        </pc:grpChg>
        <pc:graphicFrameChg chg="add mod">
          <ac:chgData name="WS Chan" userId="7972398ce72d3230" providerId="LiveId" clId="{4DDD6675-E743-4D55-96DC-8E8E240BF588}" dt="2024-08-22T11:17:46.836" v="8546" actId="207"/>
          <ac:graphicFrameMkLst>
            <pc:docMk/>
            <pc:sldMk cId="3658199311" sldId="291"/>
            <ac:graphicFrameMk id="9" creationId="{ECC5DD84-B0C1-D8FF-D9CA-BA7171F9A7B3}"/>
          </ac:graphicFrameMkLst>
        </pc:graphicFrameChg>
      </pc:sldChg>
      <pc:sldChg chg="addSp delSp modSp new mod modNotesTx">
        <pc:chgData name="WS Chan" userId="7972398ce72d3230" providerId="LiveId" clId="{4DDD6675-E743-4D55-96DC-8E8E240BF588}" dt="2024-08-22T11:26:31.949" v="8865" actId="20577"/>
        <pc:sldMkLst>
          <pc:docMk/>
          <pc:sldMk cId="2657246874" sldId="292"/>
        </pc:sldMkLst>
        <pc:spChg chg="mod">
          <ac:chgData name="WS Chan" userId="7972398ce72d3230" providerId="LiveId" clId="{4DDD6675-E743-4D55-96DC-8E8E240BF588}" dt="2024-08-20T14:17:42.766" v="8105" actId="20577"/>
          <ac:spMkLst>
            <pc:docMk/>
            <pc:sldMk cId="2657246874" sldId="292"/>
            <ac:spMk id="2" creationId="{0D8BDB30-603B-436B-9B9C-22F035EC028F}"/>
          </ac:spMkLst>
        </pc:spChg>
        <pc:spChg chg="del mod">
          <ac:chgData name="WS Chan" userId="7972398ce72d3230" providerId="LiveId" clId="{4DDD6675-E743-4D55-96DC-8E8E240BF588}" dt="2024-08-20T14:20:45.731" v="8348" actId="12084"/>
          <ac:spMkLst>
            <pc:docMk/>
            <pc:sldMk cId="2657246874" sldId="292"/>
            <ac:spMk id="3" creationId="{2C1CB727-BAD9-3DE0-D9B5-F0489B334DB9}"/>
          </ac:spMkLst>
        </pc:spChg>
        <pc:graphicFrameChg chg="add mod">
          <ac:chgData name="WS Chan" userId="7972398ce72d3230" providerId="LiveId" clId="{4DDD6675-E743-4D55-96DC-8E8E240BF588}" dt="2024-08-22T11:25:50.779" v="8817" actId="20577"/>
          <ac:graphicFrameMkLst>
            <pc:docMk/>
            <pc:sldMk cId="2657246874" sldId="292"/>
            <ac:graphicFrameMk id="7" creationId="{5BDB46F9-E314-AA2D-ABCB-80ED8D0B0250}"/>
          </ac:graphicFrameMkLst>
        </pc:graphicFrameChg>
      </pc:sldChg>
      <pc:sldChg chg="addSp delSp modSp new mod">
        <pc:chgData name="WS Chan" userId="7972398ce72d3230" providerId="LiveId" clId="{4DDD6675-E743-4D55-96DC-8E8E240BF588}" dt="2024-08-22T11:29:06.727" v="8867" actId="22"/>
        <pc:sldMkLst>
          <pc:docMk/>
          <pc:sldMk cId="739710933" sldId="293"/>
        </pc:sldMkLst>
        <pc:spChg chg="del">
          <ac:chgData name="WS Chan" userId="7972398ce72d3230" providerId="LiveId" clId="{4DDD6675-E743-4D55-96DC-8E8E240BF588}" dt="2024-08-22T11:29:06.727" v="8867" actId="22"/>
          <ac:spMkLst>
            <pc:docMk/>
            <pc:sldMk cId="739710933" sldId="293"/>
            <ac:spMk id="3" creationId="{0BC2BC14-C1C4-FF02-4E5D-087F0B895536}"/>
          </ac:spMkLst>
        </pc:spChg>
        <pc:picChg chg="add mod ord">
          <ac:chgData name="WS Chan" userId="7972398ce72d3230" providerId="LiveId" clId="{4DDD6675-E743-4D55-96DC-8E8E240BF588}" dt="2024-08-22T11:29:06.727" v="8867" actId="22"/>
          <ac:picMkLst>
            <pc:docMk/>
            <pc:sldMk cId="739710933" sldId="293"/>
            <ac:picMk id="8" creationId="{96D3ECF7-AFCF-08B1-BEB9-EB3398D066B5}"/>
          </ac:picMkLst>
        </pc:picChg>
      </pc:sldChg>
      <pc:sldChg chg="new del">
        <pc:chgData name="WS Chan" userId="7972398ce72d3230" providerId="LiveId" clId="{4DDD6675-E743-4D55-96DC-8E8E240BF588}" dt="2024-08-22T11:32:05.060" v="8916" actId="47"/>
        <pc:sldMkLst>
          <pc:docMk/>
          <pc:sldMk cId="1771895833" sldId="294"/>
        </pc:sldMkLst>
      </pc:sldChg>
      <pc:sldChg chg="modSp add">
        <pc:chgData name="WS Chan" userId="7972398ce72d3230" providerId="LiveId" clId="{4DDD6675-E743-4D55-96DC-8E8E240BF588}" dt="2024-08-22T11:41:16.021" v="9442" actId="20577"/>
        <pc:sldMkLst>
          <pc:docMk/>
          <pc:sldMk cId="1881673133" sldId="295"/>
        </pc:sldMkLst>
        <pc:graphicFrameChg chg="mod">
          <ac:chgData name="WS Chan" userId="7972398ce72d3230" providerId="LiveId" clId="{4DDD6675-E743-4D55-96DC-8E8E240BF588}" dt="2024-08-22T11:41:16.021" v="9442" actId="20577"/>
          <ac:graphicFrameMkLst>
            <pc:docMk/>
            <pc:sldMk cId="1881673133" sldId="295"/>
            <ac:graphicFrameMk id="9" creationId="{8A46A6C8-3B9B-6E57-5F09-366BE0A2FAD1}"/>
          </ac:graphicFrameMkLst>
        </pc:graphicFrameChg>
      </pc:sldChg>
      <pc:sldChg chg="modSp new mod">
        <pc:chgData name="WS Chan" userId="7972398ce72d3230" providerId="LiveId" clId="{4DDD6675-E743-4D55-96DC-8E8E240BF588}" dt="2024-08-22T11:43:00.073" v="9528" actId="20577"/>
        <pc:sldMkLst>
          <pc:docMk/>
          <pc:sldMk cId="3575120734" sldId="296"/>
        </pc:sldMkLst>
        <pc:spChg chg="mod">
          <ac:chgData name="WS Chan" userId="7972398ce72d3230" providerId="LiveId" clId="{4DDD6675-E743-4D55-96DC-8E8E240BF588}" dt="2024-08-22T11:43:00.073" v="9528" actId="20577"/>
          <ac:spMkLst>
            <pc:docMk/>
            <pc:sldMk cId="3575120734" sldId="296"/>
            <ac:spMk id="2" creationId="{F5558878-0439-5927-EBF1-E8B5BFB28CBA}"/>
          </ac:spMkLst>
        </pc:spChg>
      </pc:sldChg>
      <pc:sldChg chg="modSp new mod">
        <pc:chgData name="WS Chan" userId="7972398ce72d3230" providerId="LiveId" clId="{4DDD6675-E743-4D55-96DC-8E8E240BF588}" dt="2024-08-22T11:48:17.107" v="9756" actId="20577"/>
        <pc:sldMkLst>
          <pc:docMk/>
          <pc:sldMk cId="3325641366" sldId="297"/>
        </pc:sldMkLst>
        <pc:spChg chg="mod">
          <ac:chgData name="WS Chan" userId="7972398ce72d3230" providerId="LiveId" clId="{4DDD6675-E743-4D55-96DC-8E8E240BF588}" dt="2024-08-22T11:46:31.631" v="9579" actId="20577"/>
          <ac:spMkLst>
            <pc:docMk/>
            <pc:sldMk cId="3325641366" sldId="297"/>
            <ac:spMk id="2" creationId="{FDD595DC-C343-1FFB-3311-0AE5E60B4CC3}"/>
          </ac:spMkLst>
        </pc:spChg>
        <pc:spChg chg="mod">
          <ac:chgData name="WS Chan" userId="7972398ce72d3230" providerId="LiveId" clId="{4DDD6675-E743-4D55-96DC-8E8E240BF588}" dt="2024-08-22T11:48:17.107" v="9756" actId="20577"/>
          <ac:spMkLst>
            <pc:docMk/>
            <pc:sldMk cId="3325641366" sldId="297"/>
            <ac:spMk id="3" creationId="{BE565431-541C-C885-10FC-D991A787B8AB}"/>
          </ac:spMkLst>
        </pc:spChg>
      </pc:sldChg>
      <pc:sldChg chg="modSp new mod">
        <pc:chgData name="WS Chan" userId="7972398ce72d3230" providerId="LiveId" clId="{4DDD6675-E743-4D55-96DC-8E8E240BF588}" dt="2024-08-22T11:49:46.621" v="9809" actId="20577"/>
        <pc:sldMkLst>
          <pc:docMk/>
          <pc:sldMk cId="2516001612" sldId="298"/>
        </pc:sldMkLst>
        <pc:spChg chg="mod">
          <ac:chgData name="WS Chan" userId="7972398ce72d3230" providerId="LiveId" clId="{4DDD6675-E743-4D55-96DC-8E8E240BF588}" dt="2024-08-22T11:49:46.621" v="9809" actId="20577"/>
          <ac:spMkLst>
            <pc:docMk/>
            <pc:sldMk cId="2516001612" sldId="298"/>
            <ac:spMk id="2" creationId="{5A506B92-B14A-BC95-7417-2A73DA28F70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699F0B-D866-4CC0-80AD-BC70EB681F82}" type="doc">
      <dgm:prSet loTypeId="urn:microsoft.com/office/officeart/2005/8/layout/hChevron3" loCatId="process" qsTypeId="urn:microsoft.com/office/officeart/2005/8/quickstyle/simple1" qsCatId="simple" csTypeId="urn:microsoft.com/office/officeart/2005/8/colors/accent1_2" csCatId="accent1" phldr="1"/>
      <dgm:spPr/>
    </dgm:pt>
    <dgm:pt modelId="{657F113B-E51F-46FE-8530-5C4E2F7ADC8D}">
      <dgm:prSet phldrT="[Text]"/>
      <dgm:spPr>
        <a:solidFill>
          <a:srgbClr val="FF0000"/>
        </a:solidFill>
      </dgm:spPr>
      <dgm:t>
        <a:bodyPr/>
        <a:lstStyle/>
        <a:p>
          <a:r>
            <a:rPr lang="en-SG" dirty="0"/>
            <a:t>Executive Summary</a:t>
          </a:r>
        </a:p>
      </dgm:t>
    </dgm:pt>
    <dgm:pt modelId="{1CEC9825-4F69-4DD9-AAFD-7DEA69E42784}" type="parTrans" cxnId="{092D7F5F-19AC-4A8C-B79D-1A50D0B79A52}">
      <dgm:prSet/>
      <dgm:spPr/>
      <dgm:t>
        <a:bodyPr/>
        <a:lstStyle/>
        <a:p>
          <a:endParaRPr lang="en-SG"/>
        </a:p>
      </dgm:t>
    </dgm:pt>
    <dgm:pt modelId="{F52E4C75-0E80-48B3-BDE4-1AB896372751}" type="sibTrans" cxnId="{092D7F5F-19AC-4A8C-B79D-1A50D0B79A52}">
      <dgm:prSet/>
      <dgm:spPr/>
      <dgm:t>
        <a:bodyPr/>
        <a:lstStyle/>
        <a:p>
          <a:endParaRPr lang="en-SG"/>
        </a:p>
      </dgm:t>
    </dgm:pt>
    <dgm:pt modelId="{366ABA2A-8538-47E6-ACDB-81156E9334EC}">
      <dgm:prSet phldrT="[Text]"/>
      <dgm:spPr>
        <a:solidFill>
          <a:srgbClr val="FF0000">
            <a:alpha val="30000"/>
          </a:srgbClr>
        </a:solidFill>
      </dgm:spPr>
      <dgm:t>
        <a:bodyPr/>
        <a:lstStyle/>
        <a:p>
          <a:r>
            <a:rPr lang="en-SG" dirty="0"/>
            <a:t>Customer Segmentation</a:t>
          </a:r>
        </a:p>
      </dgm:t>
    </dgm:pt>
    <dgm:pt modelId="{740FEA24-884A-4721-96E1-11A374695AC4}" type="parTrans" cxnId="{819B3B7D-4A3E-476E-845E-901BC820CE64}">
      <dgm:prSet/>
      <dgm:spPr/>
      <dgm:t>
        <a:bodyPr/>
        <a:lstStyle/>
        <a:p>
          <a:endParaRPr lang="en-SG"/>
        </a:p>
      </dgm:t>
    </dgm:pt>
    <dgm:pt modelId="{ABF7D564-6622-4C20-BCF9-CC568CE4F4BE}" type="sibTrans" cxnId="{819B3B7D-4A3E-476E-845E-901BC820CE64}">
      <dgm:prSet/>
      <dgm:spPr/>
      <dgm:t>
        <a:bodyPr/>
        <a:lstStyle/>
        <a:p>
          <a:endParaRPr lang="en-SG"/>
        </a:p>
      </dgm:t>
    </dgm:pt>
    <dgm:pt modelId="{B2B0F133-3C42-44A9-B5A5-94DF98A55B42}">
      <dgm:prSet phldrT="[Text]"/>
      <dgm:spPr>
        <a:solidFill>
          <a:srgbClr val="FF0000">
            <a:alpha val="30000"/>
          </a:srgbClr>
        </a:solidFill>
      </dgm:spPr>
      <dgm:t>
        <a:bodyPr/>
        <a:lstStyle/>
        <a:p>
          <a:r>
            <a:rPr lang="en-SG" dirty="0"/>
            <a:t>Conclusion</a:t>
          </a:r>
        </a:p>
      </dgm:t>
    </dgm:pt>
    <dgm:pt modelId="{DD5A5564-B0E2-477B-8223-D3A60AEEC063}" type="parTrans" cxnId="{2B5A09FF-8231-4748-A08A-58CCDB5520E4}">
      <dgm:prSet/>
      <dgm:spPr/>
      <dgm:t>
        <a:bodyPr/>
        <a:lstStyle/>
        <a:p>
          <a:endParaRPr lang="en-SG"/>
        </a:p>
      </dgm:t>
    </dgm:pt>
    <dgm:pt modelId="{71EB20D0-CF35-4304-9C73-47DD70680E2F}" type="sibTrans" cxnId="{2B5A09FF-8231-4748-A08A-58CCDB5520E4}">
      <dgm:prSet/>
      <dgm:spPr/>
      <dgm:t>
        <a:bodyPr/>
        <a:lstStyle/>
        <a:p>
          <a:endParaRPr lang="en-SG"/>
        </a:p>
      </dgm:t>
    </dgm:pt>
    <dgm:pt modelId="{017C9044-FD34-42ED-BC47-DB721297C752}">
      <dgm:prSet phldrT="[Text]"/>
      <dgm:spPr>
        <a:solidFill>
          <a:srgbClr val="FF0000">
            <a:alpha val="30000"/>
          </a:srgbClr>
        </a:solidFill>
      </dgm:spPr>
      <dgm:t>
        <a:bodyPr/>
        <a:lstStyle/>
        <a:p>
          <a:r>
            <a:rPr lang="en-SG" dirty="0"/>
            <a:t>Forward Looking Map</a:t>
          </a:r>
        </a:p>
      </dgm:t>
    </dgm:pt>
    <dgm:pt modelId="{489F1ECB-6538-40A8-82C2-44815AD5E4B2}" type="parTrans" cxnId="{CFBF7497-1E2D-4B26-B49B-6EEA2B232F4E}">
      <dgm:prSet/>
      <dgm:spPr/>
      <dgm:t>
        <a:bodyPr/>
        <a:lstStyle/>
        <a:p>
          <a:endParaRPr lang="en-SG"/>
        </a:p>
      </dgm:t>
    </dgm:pt>
    <dgm:pt modelId="{13BCD541-BF21-4AB3-8D22-5F3DF6FB8B62}" type="sibTrans" cxnId="{CFBF7497-1E2D-4B26-B49B-6EEA2B232F4E}">
      <dgm:prSet/>
      <dgm:spPr/>
      <dgm:t>
        <a:bodyPr/>
        <a:lstStyle/>
        <a:p>
          <a:endParaRPr lang="en-SG"/>
        </a:p>
      </dgm:t>
    </dgm:pt>
    <dgm:pt modelId="{43522ACB-42BC-4612-9FC4-95045FD91677}">
      <dgm:prSet phldrT="[Text]"/>
      <dgm:spPr>
        <a:solidFill>
          <a:srgbClr val="FF0000">
            <a:alpha val="30000"/>
          </a:srgbClr>
        </a:solidFill>
      </dgm:spPr>
      <dgm:t>
        <a:bodyPr/>
        <a:lstStyle/>
        <a:p>
          <a:r>
            <a:rPr lang="en-SG" dirty="0"/>
            <a:t>Price Elasticity</a:t>
          </a:r>
        </a:p>
      </dgm:t>
    </dgm:pt>
    <dgm:pt modelId="{062156A8-6895-4634-84EE-5D721A682DC3}" type="sibTrans" cxnId="{B5867596-7D1B-4825-833D-22AF0E3F4047}">
      <dgm:prSet/>
      <dgm:spPr/>
      <dgm:t>
        <a:bodyPr/>
        <a:lstStyle/>
        <a:p>
          <a:endParaRPr lang="en-SG"/>
        </a:p>
      </dgm:t>
    </dgm:pt>
    <dgm:pt modelId="{DE409402-B0AF-4ED1-87FB-381215159D90}" type="parTrans" cxnId="{B5867596-7D1B-4825-833D-22AF0E3F4047}">
      <dgm:prSet/>
      <dgm:spPr/>
      <dgm:t>
        <a:bodyPr/>
        <a:lstStyle/>
        <a:p>
          <a:endParaRPr lang="en-SG"/>
        </a:p>
      </dgm:t>
    </dgm:pt>
    <dgm:pt modelId="{D9126BB7-4490-40C4-9B14-1D5ABC2E7F06}">
      <dgm:prSet phldrT="[Text]"/>
      <dgm:spPr>
        <a:solidFill>
          <a:srgbClr val="FF0000">
            <a:alpha val="30000"/>
          </a:srgbClr>
        </a:solidFill>
      </dgm:spPr>
      <dgm:t>
        <a:bodyPr/>
        <a:lstStyle/>
        <a:p>
          <a:r>
            <a:rPr lang="en-SG" dirty="0"/>
            <a:t>Data Visualization</a:t>
          </a:r>
        </a:p>
      </dgm:t>
    </dgm:pt>
    <dgm:pt modelId="{6FFC28DD-3290-48F8-B58C-E064D4F80A2D}" type="parTrans" cxnId="{00794ADE-B711-4F9F-9729-8AE12AEE681E}">
      <dgm:prSet/>
      <dgm:spPr/>
      <dgm:t>
        <a:bodyPr/>
        <a:lstStyle/>
        <a:p>
          <a:endParaRPr lang="en-SG"/>
        </a:p>
      </dgm:t>
    </dgm:pt>
    <dgm:pt modelId="{5E9F9FEC-E499-410F-A188-DAF9C5512C9F}" type="sibTrans" cxnId="{00794ADE-B711-4F9F-9729-8AE12AEE681E}">
      <dgm:prSet/>
      <dgm:spPr/>
      <dgm:t>
        <a:bodyPr/>
        <a:lstStyle/>
        <a:p>
          <a:endParaRPr lang="en-SG"/>
        </a:p>
      </dgm:t>
    </dgm:pt>
    <dgm:pt modelId="{F5006947-18E9-4BFD-B8E6-461A2FDD8CCC}" type="pres">
      <dgm:prSet presAssocID="{7A699F0B-D866-4CC0-80AD-BC70EB681F82}" presName="Name0" presStyleCnt="0">
        <dgm:presLayoutVars>
          <dgm:dir/>
          <dgm:resizeHandles val="exact"/>
        </dgm:presLayoutVars>
      </dgm:prSet>
      <dgm:spPr/>
    </dgm:pt>
    <dgm:pt modelId="{A6B0AD03-3C3A-422D-BDFB-322C3D67225F}" type="pres">
      <dgm:prSet presAssocID="{657F113B-E51F-46FE-8530-5C4E2F7ADC8D}" presName="parTxOnly" presStyleLbl="node1" presStyleIdx="0" presStyleCnt="6">
        <dgm:presLayoutVars>
          <dgm:bulletEnabled val="1"/>
        </dgm:presLayoutVars>
      </dgm:prSet>
      <dgm:spPr/>
    </dgm:pt>
    <dgm:pt modelId="{C41E981B-41A8-4358-AD22-024C1DB97CC8}" type="pres">
      <dgm:prSet presAssocID="{F52E4C75-0E80-48B3-BDE4-1AB896372751}" presName="parSpace" presStyleCnt="0"/>
      <dgm:spPr/>
    </dgm:pt>
    <dgm:pt modelId="{9C77D4F9-4428-434C-AA56-D0BCCC37769B}" type="pres">
      <dgm:prSet presAssocID="{366ABA2A-8538-47E6-ACDB-81156E9334EC}" presName="parTxOnly" presStyleLbl="node1" presStyleIdx="1" presStyleCnt="6">
        <dgm:presLayoutVars>
          <dgm:bulletEnabled val="1"/>
        </dgm:presLayoutVars>
      </dgm:prSet>
      <dgm:spPr/>
    </dgm:pt>
    <dgm:pt modelId="{DC66B0E9-29B4-449B-8777-0AE6B4BDA764}" type="pres">
      <dgm:prSet presAssocID="{ABF7D564-6622-4C20-BCF9-CC568CE4F4BE}" presName="parSpace" presStyleCnt="0"/>
      <dgm:spPr/>
    </dgm:pt>
    <dgm:pt modelId="{BA1AAABF-26FA-4902-AE02-6A973AD4EA60}" type="pres">
      <dgm:prSet presAssocID="{43522ACB-42BC-4612-9FC4-95045FD91677}" presName="parTxOnly" presStyleLbl="node1" presStyleIdx="2" presStyleCnt="6">
        <dgm:presLayoutVars>
          <dgm:bulletEnabled val="1"/>
        </dgm:presLayoutVars>
      </dgm:prSet>
      <dgm:spPr/>
    </dgm:pt>
    <dgm:pt modelId="{8D927A39-DCD2-4D18-8A87-3661962F495B}" type="pres">
      <dgm:prSet presAssocID="{062156A8-6895-4634-84EE-5D721A682DC3}" presName="parSpace" presStyleCnt="0"/>
      <dgm:spPr/>
    </dgm:pt>
    <dgm:pt modelId="{40D772B6-1A52-4DC4-B9B7-CA00EB7BFA31}" type="pres">
      <dgm:prSet presAssocID="{D9126BB7-4490-40C4-9B14-1D5ABC2E7F06}" presName="parTxOnly" presStyleLbl="node1" presStyleIdx="3" presStyleCnt="6">
        <dgm:presLayoutVars>
          <dgm:bulletEnabled val="1"/>
        </dgm:presLayoutVars>
      </dgm:prSet>
      <dgm:spPr/>
    </dgm:pt>
    <dgm:pt modelId="{6BB43EB2-D3D8-4170-BB7B-1F2649274C67}" type="pres">
      <dgm:prSet presAssocID="{5E9F9FEC-E499-410F-A188-DAF9C5512C9F}" presName="parSpace" presStyleCnt="0"/>
      <dgm:spPr/>
    </dgm:pt>
    <dgm:pt modelId="{F39109EB-4B16-4AE4-BF52-5216AF070321}" type="pres">
      <dgm:prSet presAssocID="{017C9044-FD34-42ED-BC47-DB721297C752}" presName="parTxOnly" presStyleLbl="node1" presStyleIdx="4" presStyleCnt="6">
        <dgm:presLayoutVars>
          <dgm:bulletEnabled val="1"/>
        </dgm:presLayoutVars>
      </dgm:prSet>
      <dgm:spPr/>
    </dgm:pt>
    <dgm:pt modelId="{61EC1A15-1EF5-4282-BDCB-CE2D2559F76A}" type="pres">
      <dgm:prSet presAssocID="{13BCD541-BF21-4AB3-8D22-5F3DF6FB8B62}" presName="parSpace" presStyleCnt="0"/>
      <dgm:spPr/>
    </dgm:pt>
    <dgm:pt modelId="{6D08FE87-8853-4E57-A3F3-37064E3CA640}" type="pres">
      <dgm:prSet presAssocID="{B2B0F133-3C42-44A9-B5A5-94DF98A55B42}" presName="parTxOnly" presStyleLbl="node1" presStyleIdx="5" presStyleCnt="6">
        <dgm:presLayoutVars>
          <dgm:bulletEnabled val="1"/>
        </dgm:presLayoutVars>
      </dgm:prSet>
      <dgm:spPr/>
    </dgm:pt>
  </dgm:ptLst>
  <dgm:cxnLst>
    <dgm:cxn modelId="{14E05011-7E8D-4C70-B439-3E01C2E0E4DA}" type="presOf" srcId="{D9126BB7-4490-40C4-9B14-1D5ABC2E7F06}" destId="{40D772B6-1A52-4DC4-B9B7-CA00EB7BFA31}" srcOrd="0" destOrd="0" presId="urn:microsoft.com/office/officeart/2005/8/layout/hChevron3"/>
    <dgm:cxn modelId="{193B3631-F503-4771-84A3-93ECF4627810}" type="presOf" srcId="{43522ACB-42BC-4612-9FC4-95045FD91677}" destId="{BA1AAABF-26FA-4902-AE02-6A973AD4EA60}" srcOrd="0" destOrd="0" presId="urn:microsoft.com/office/officeart/2005/8/layout/hChevron3"/>
    <dgm:cxn modelId="{E7C4D53A-816D-4963-8F88-A3EFD9CF5D07}" type="presOf" srcId="{657F113B-E51F-46FE-8530-5C4E2F7ADC8D}" destId="{A6B0AD03-3C3A-422D-BDFB-322C3D67225F}" srcOrd="0" destOrd="0" presId="urn:microsoft.com/office/officeart/2005/8/layout/hChevron3"/>
    <dgm:cxn modelId="{092D7F5F-19AC-4A8C-B79D-1A50D0B79A52}" srcId="{7A699F0B-D866-4CC0-80AD-BC70EB681F82}" destId="{657F113B-E51F-46FE-8530-5C4E2F7ADC8D}" srcOrd="0" destOrd="0" parTransId="{1CEC9825-4F69-4DD9-AAFD-7DEA69E42784}" sibTransId="{F52E4C75-0E80-48B3-BDE4-1AB896372751}"/>
    <dgm:cxn modelId="{9B665F6F-FBED-4A87-BEAB-9E72468B2751}" type="presOf" srcId="{017C9044-FD34-42ED-BC47-DB721297C752}" destId="{F39109EB-4B16-4AE4-BF52-5216AF070321}" srcOrd="0" destOrd="0" presId="urn:microsoft.com/office/officeart/2005/8/layout/hChevron3"/>
    <dgm:cxn modelId="{7D5BC251-EE1E-4603-BE2B-DBE1EA3887C2}" type="presOf" srcId="{7A699F0B-D866-4CC0-80AD-BC70EB681F82}" destId="{F5006947-18E9-4BFD-B8E6-461A2FDD8CCC}" srcOrd="0" destOrd="0" presId="urn:microsoft.com/office/officeart/2005/8/layout/hChevron3"/>
    <dgm:cxn modelId="{819B3B7D-4A3E-476E-845E-901BC820CE64}" srcId="{7A699F0B-D866-4CC0-80AD-BC70EB681F82}" destId="{366ABA2A-8538-47E6-ACDB-81156E9334EC}" srcOrd="1" destOrd="0" parTransId="{740FEA24-884A-4721-96E1-11A374695AC4}" sibTransId="{ABF7D564-6622-4C20-BCF9-CC568CE4F4BE}"/>
    <dgm:cxn modelId="{860EE293-BE58-4FD3-91BA-7736DEC393FC}" type="presOf" srcId="{B2B0F133-3C42-44A9-B5A5-94DF98A55B42}" destId="{6D08FE87-8853-4E57-A3F3-37064E3CA640}" srcOrd="0" destOrd="0" presId="urn:microsoft.com/office/officeart/2005/8/layout/hChevron3"/>
    <dgm:cxn modelId="{B5867596-7D1B-4825-833D-22AF0E3F4047}" srcId="{7A699F0B-D866-4CC0-80AD-BC70EB681F82}" destId="{43522ACB-42BC-4612-9FC4-95045FD91677}" srcOrd="2" destOrd="0" parTransId="{DE409402-B0AF-4ED1-87FB-381215159D90}" sibTransId="{062156A8-6895-4634-84EE-5D721A682DC3}"/>
    <dgm:cxn modelId="{CFBF7497-1E2D-4B26-B49B-6EEA2B232F4E}" srcId="{7A699F0B-D866-4CC0-80AD-BC70EB681F82}" destId="{017C9044-FD34-42ED-BC47-DB721297C752}" srcOrd="4" destOrd="0" parTransId="{489F1ECB-6538-40A8-82C2-44815AD5E4B2}" sibTransId="{13BCD541-BF21-4AB3-8D22-5F3DF6FB8B62}"/>
    <dgm:cxn modelId="{343665C7-A986-4DA8-B07A-72506E0BC1AA}" type="presOf" srcId="{366ABA2A-8538-47E6-ACDB-81156E9334EC}" destId="{9C77D4F9-4428-434C-AA56-D0BCCC37769B}" srcOrd="0" destOrd="0" presId="urn:microsoft.com/office/officeart/2005/8/layout/hChevron3"/>
    <dgm:cxn modelId="{00794ADE-B711-4F9F-9729-8AE12AEE681E}" srcId="{7A699F0B-D866-4CC0-80AD-BC70EB681F82}" destId="{D9126BB7-4490-40C4-9B14-1D5ABC2E7F06}" srcOrd="3" destOrd="0" parTransId="{6FFC28DD-3290-48F8-B58C-E064D4F80A2D}" sibTransId="{5E9F9FEC-E499-410F-A188-DAF9C5512C9F}"/>
    <dgm:cxn modelId="{2B5A09FF-8231-4748-A08A-58CCDB5520E4}" srcId="{7A699F0B-D866-4CC0-80AD-BC70EB681F82}" destId="{B2B0F133-3C42-44A9-B5A5-94DF98A55B42}" srcOrd="5" destOrd="0" parTransId="{DD5A5564-B0E2-477B-8223-D3A60AEEC063}" sibTransId="{71EB20D0-CF35-4304-9C73-47DD70680E2F}"/>
    <dgm:cxn modelId="{A534BE31-A880-4246-BCCD-EF52B730FF4F}" type="presParOf" srcId="{F5006947-18E9-4BFD-B8E6-461A2FDD8CCC}" destId="{A6B0AD03-3C3A-422D-BDFB-322C3D67225F}" srcOrd="0" destOrd="0" presId="urn:microsoft.com/office/officeart/2005/8/layout/hChevron3"/>
    <dgm:cxn modelId="{05B5C087-2947-42E4-9CF4-0D82B3E6C122}" type="presParOf" srcId="{F5006947-18E9-4BFD-B8E6-461A2FDD8CCC}" destId="{C41E981B-41A8-4358-AD22-024C1DB97CC8}" srcOrd="1" destOrd="0" presId="urn:microsoft.com/office/officeart/2005/8/layout/hChevron3"/>
    <dgm:cxn modelId="{2AB43D8A-CF1E-4449-85D9-AF64E42A9AF4}" type="presParOf" srcId="{F5006947-18E9-4BFD-B8E6-461A2FDD8CCC}" destId="{9C77D4F9-4428-434C-AA56-D0BCCC37769B}" srcOrd="2" destOrd="0" presId="urn:microsoft.com/office/officeart/2005/8/layout/hChevron3"/>
    <dgm:cxn modelId="{B3140C2F-75AC-4127-9A12-478BC38F1196}" type="presParOf" srcId="{F5006947-18E9-4BFD-B8E6-461A2FDD8CCC}" destId="{DC66B0E9-29B4-449B-8777-0AE6B4BDA764}" srcOrd="3" destOrd="0" presId="urn:microsoft.com/office/officeart/2005/8/layout/hChevron3"/>
    <dgm:cxn modelId="{51E6D616-3979-418B-B68B-854B7387A179}" type="presParOf" srcId="{F5006947-18E9-4BFD-B8E6-461A2FDD8CCC}" destId="{BA1AAABF-26FA-4902-AE02-6A973AD4EA60}" srcOrd="4" destOrd="0" presId="urn:microsoft.com/office/officeart/2005/8/layout/hChevron3"/>
    <dgm:cxn modelId="{CF64BC44-0D9E-4A27-90F8-EC498FA596E8}" type="presParOf" srcId="{F5006947-18E9-4BFD-B8E6-461A2FDD8CCC}" destId="{8D927A39-DCD2-4D18-8A87-3661962F495B}" srcOrd="5" destOrd="0" presId="urn:microsoft.com/office/officeart/2005/8/layout/hChevron3"/>
    <dgm:cxn modelId="{30DA77CB-18F5-400A-9F13-2AE2B214B3CA}" type="presParOf" srcId="{F5006947-18E9-4BFD-B8E6-461A2FDD8CCC}" destId="{40D772B6-1A52-4DC4-B9B7-CA00EB7BFA31}" srcOrd="6" destOrd="0" presId="urn:microsoft.com/office/officeart/2005/8/layout/hChevron3"/>
    <dgm:cxn modelId="{7A43291E-0B56-4771-801E-C526B462ED69}" type="presParOf" srcId="{F5006947-18E9-4BFD-B8E6-461A2FDD8CCC}" destId="{6BB43EB2-D3D8-4170-BB7B-1F2649274C67}" srcOrd="7" destOrd="0" presId="urn:microsoft.com/office/officeart/2005/8/layout/hChevron3"/>
    <dgm:cxn modelId="{60C8AB40-BA02-4024-8402-348F0CA8B94E}" type="presParOf" srcId="{F5006947-18E9-4BFD-B8E6-461A2FDD8CCC}" destId="{F39109EB-4B16-4AE4-BF52-5216AF070321}" srcOrd="8" destOrd="0" presId="urn:microsoft.com/office/officeart/2005/8/layout/hChevron3"/>
    <dgm:cxn modelId="{3599E014-B2BC-4CE3-A28F-0BC537845F4D}" type="presParOf" srcId="{F5006947-18E9-4BFD-B8E6-461A2FDD8CCC}" destId="{61EC1A15-1EF5-4282-BDCB-CE2D2559F76A}" srcOrd="9" destOrd="0" presId="urn:microsoft.com/office/officeart/2005/8/layout/hChevron3"/>
    <dgm:cxn modelId="{AC79C2AD-4852-40FA-97B4-2B6C70EF3ADF}" type="presParOf" srcId="{F5006947-18E9-4BFD-B8E6-461A2FDD8CCC}" destId="{6D08FE87-8853-4E57-A3F3-37064E3CA640}" srcOrd="10"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D1C08538-A546-4028-A1C2-5058FDFF8B46}" type="doc">
      <dgm:prSet loTypeId="urn:microsoft.com/office/officeart/2005/8/layout/cycle6" loCatId="cycle" qsTypeId="urn:microsoft.com/office/officeart/2005/8/quickstyle/simple3" qsCatId="simple" csTypeId="urn:microsoft.com/office/officeart/2005/8/colors/accent2_2" csCatId="accent2" phldr="1"/>
      <dgm:spPr/>
      <dgm:t>
        <a:bodyPr/>
        <a:lstStyle/>
        <a:p>
          <a:endParaRPr lang="en-SG"/>
        </a:p>
      </dgm:t>
    </dgm:pt>
    <dgm:pt modelId="{4A2531B4-1A9C-4BA9-A7EE-D95D2C23AD31}">
      <dgm:prSet phldrT="[Text]"/>
      <dgm:spPr/>
      <dgm:t>
        <a:bodyPr/>
        <a:lstStyle/>
        <a:p>
          <a:r>
            <a:rPr lang="en-US" dirty="0"/>
            <a:t>SKU A &amp; SKU B</a:t>
          </a:r>
          <a:endParaRPr lang="en-SG" dirty="0"/>
        </a:p>
      </dgm:t>
    </dgm:pt>
    <dgm:pt modelId="{1F981DF9-82BD-4F86-BC5F-2BA1A64887FC}" type="parTrans" cxnId="{A2EA8AC0-D11A-4B64-B52C-9EA4CDA85118}">
      <dgm:prSet/>
      <dgm:spPr/>
      <dgm:t>
        <a:bodyPr/>
        <a:lstStyle/>
        <a:p>
          <a:endParaRPr lang="en-SG"/>
        </a:p>
      </dgm:t>
    </dgm:pt>
    <dgm:pt modelId="{357C5F3B-75CC-4FE0-869A-E227C02035BF}" type="sibTrans" cxnId="{A2EA8AC0-D11A-4B64-B52C-9EA4CDA85118}">
      <dgm:prSet/>
      <dgm:spPr/>
      <dgm:t>
        <a:bodyPr/>
        <a:lstStyle/>
        <a:p>
          <a:endParaRPr lang="en-SG"/>
        </a:p>
      </dgm:t>
    </dgm:pt>
    <dgm:pt modelId="{70DA43AB-3AB1-4919-BC33-04F0AFC389D7}">
      <dgm:prSet phldrT="[Text]"/>
      <dgm:spPr/>
      <dgm:t>
        <a:bodyPr/>
        <a:lstStyle/>
        <a:p>
          <a:r>
            <a:rPr lang="en-US" dirty="0"/>
            <a:t>Price Elasticity SKU A &amp; SKU B</a:t>
          </a:r>
          <a:endParaRPr lang="en-SG" dirty="0"/>
        </a:p>
      </dgm:t>
    </dgm:pt>
    <dgm:pt modelId="{ECA725DE-B8FE-4566-A509-025E9C7232AD}" type="parTrans" cxnId="{2D6200A6-9005-4CFB-9A05-FAD92DC239CA}">
      <dgm:prSet/>
      <dgm:spPr/>
      <dgm:t>
        <a:bodyPr/>
        <a:lstStyle/>
        <a:p>
          <a:endParaRPr lang="en-SG"/>
        </a:p>
      </dgm:t>
    </dgm:pt>
    <dgm:pt modelId="{6A1D0E8C-1855-4D3A-BBB7-585017A67EB2}" type="sibTrans" cxnId="{2D6200A6-9005-4CFB-9A05-FAD92DC239CA}">
      <dgm:prSet/>
      <dgm:spPr/>
      <dgm:t>
        <a:bodyPr/>
        <a:lstStyle/>
        <a:p>
          <a:endParaRPr lang="en-SG"/>
        </a:p>
      </dgm:t>
    </dgm:pt>
    <dgm:pt modelId="{15AB2A7D-B693-4602-BFFC-F023E992BC27}">
      <dgm:prSet phldrT="[Text]"/>
      <dgm:spPr/>
      <dgm:t>
        <a:bodyPr/>
        <a:lstStyle/>
        <a:p>
          <a:r>
            <a:rPr lang="en-US" dirty="0"/>
            <a:t>Cross Price Elasticity</a:t>
          </a:r>
          <a:endParaRPr lang="en-SG" dirty="0"/>
        </a:p>
      </dgm:t>
    </dgm:pt>
    <dgm:pt modelId="{D5A60E64-8292-4F5F-96B3-A8EFEFE2A819}" type="parTrans" cxnId="{160B4594-0531-4F2B-9479-53CE5F1012C3}">
      <dgm:prSet/>
      <dgm:spPr/>
      <dgm:t>
        <a:bodyPr/>
        <a:lstStyle/>
        <a:p>
          <a:endParaRPr lang="en-SG"/>
        </a:p>
      </dgm:t>
    </dgm:pt>
    <dgm:pt modelId="{BC9DF40B-6E0B-4276-8725-B4B49C22E14F}" type="sibTrans" cxnId="{160B4594-0531-4F2B-9479-53CE5F1012C3}">
      <dgm:prSet/>
      <dgm:spPr/>
      <dgm:t>
        <a:bodyPr/>
        <a:lstStyle/>
        <a:p>
          <a:endParaRPr lang="en-SG"/>
        </a:p>
      </dgm:t>
    </dgm:pt>
    <dgm:pt modelId="{EF78C4EA-3AAC-4FE7-9050-A6EC3772E871}">
      <dgm:prSet phldrT="[Text]"/>
      <dgm:spPr/>
      <dgm:t>
        <a:bodyPr/>
        <a:lstStyle/>
        <a:p>
          <a:r>
            <a:rPr lang="en-US" dirty="0"/>
            <a:t>Optimal Price</a:t>
          </a:r>
          <a:endParaRPr lang="en-SG" dirty="0"/>
        </a:p>
      </dgm:t>
    </dgm:pt>
    <dgm:pt modelId="{D6D3836F-CE6E-494E-A336-58C505C29F8D}" type="parTrans" cxnId="{C7B01CBE-FA5C-471B-A0A3-1651622AF6D1}">
      <dgm:prSet/>
      <dgm:spPr/>
      <dgm:t>
        <a:bodyPr/>
        <a:lstStyle/>
        <a:p>
          <a:endParaRPr lang="en-SG"/>
        </a:p>
      </dgm:t>
    </dgm:pt>
    <dgm:pt modelId="{92CB7A09-98EB-4ED6-9FC7-EBF254AB3A5B}" type="sibTrans" cxnId="{C7B01CBE-FA5C-471B-A0A3-1651622AF6D1}">
      <dgm:prSet/>
      <dgm:spPr/>
      <dgm:t>
        <a:bodyPr/>
        <a:lstStyle/>
        <a:p>
          <a:endParaRPr lang="en-SG"/>
        </a:p>
      </dgm:t>
    </dgm:pt>
    <dgm:pt modelId="{0335F1DE-D4A5-4398-B0A7-5B571FCC150E}">
      <dgm:prSet phldrT="[Text]"/>
      <dgm:spPr/>
      <dgm:t>
        <a:bodyPr/>
        <a:lstStyle/>
        <a:p>
          <a:r>
            <a:rPr lang="en-US" dirty="0"/>
            <a:t>Quantity Demanded per SKU</a:t>
          </a:r>
          <a:endParaRPr lang="en-SG" dirty="0"/>
        </a:p>
      </dgm:t>
    </dgm:pt>
    <dgm:pt modelId="{4D56F365-BC9F-44CC-BC6E-AEFFC73CFF71}" type="parTrans" cxnId="{7FC21D4A-BE31-494A-A287-6EAA1A42CC63}">
      <dgm:prSet/>
      <dgm:spPr/>
      <dgm:t>
        <a:bodyPr/>
        <a:lstStyle/>
        <a:p>
          <a:endParaRPr lang="en-SG"/>
        </a:p>
      </dgm:t>
    </dgm:pt>
    <dgm:pt modelId="{E726B51D-41F8-451E-BFC2-ACB03597DDCB}" type="sibTrans" cxnId="{7FC21D4A-BE31-494A-A287-6EAA1A42CC63}">
      <dgm:prSet/>
      <dgm:spPr/>
      <dgm:t>
        <a:bodyPr/>
        <a:lstStyle/>
        <a:p>
          <a:endParaRPr lang="en-SG"/>
        </a:p>
      </dgm:t>
    </dgm:pt>
    <dgm:pt modelId="{A9AC30AE-9BEE-411A-A6FD-0AE986CA9CB2}">
      <dgm:prSet/>
      <dgm:spPr/>
      <dgm:t>
        <a:bodyPr/>
        <a:lstStyle/>
        <a:p>
          <a:r>
            <a:rPr lang="en-US" dirty="0"/>
            <a:t>Customer Category</a:t>
          </a:r>
          <a:endParaRPr lang="en-SG" dirty="0"/>
        </a:p>
      </dgm:t>
    </dgm:pt>
    <dgm:pt modelId="{7D1FC618-90A4-4920-AEF2-4D7DF159F5E0}" type="parTrans" cxnId="{678AD5FF-209A-49BD-9170-ED1FA78016F1}">
      <dgm:prSet/>
      <dgm:spPr/>
      <dgm:t>
        <a:bodyPr/>
        <a:lstStyle/>
        <a:p>
          <a:endParaRPr lang="en-SG"/>
        </a:p>
      </dgm:t>
    </dgm:pt>
    <dgm:pt modelId="{736126E9-0D8C-4759-9183-D4FAD3048A67}" type="sibTrans" cxnId="{678AD5FF-209A-49BD-9170-ED1FA78016F1}">
      <dgm:prSet/>
      <dgm:spPr/>
      <dgm:t>
        <a:bodyPr/>
        <a:lstStyle/>
        <a:p>
          <a:endParaRPr lang="en-SG"/>
        </a:p>
      </dgm:t>
    </dgm:pt>
    <dgm:pt modelId="{99450618-7C10-483D-8369-423447E121A2}" type="pres">
      <dgm:prSet presAssocID="{D1C08538-A546-4028-A1C2-5058FDFF8B46}" presName="cycle" presStyleCnt="0">
        <dgm:presLayoutVars>
          <dgm:dir/>
          <dgm:resizeHandles val="exact"/>
        </dgm:presLayoutVars>
      </dgm:prSet>
      <dgm:spPr/>
    </dgm:pt>
    <dgm:pt modelId="{86D17CF9-D9B4-4849-998B-6CDA0D9843CC}" type="pres">
      <dgm:prSet presAssocID="{4A2531B4-1A9C-4BA9-A7EE-D95D2C23AD31}" presName="node" presStyleLbl="node1" presStyleIdx="0" presStyleCnt="6">
        <dgm:presLayoutVars>
          <dgm:bulletEnabled val="1"/>
        </dgm:presLayoutVars>
      </dgm:prSet>
      <dgm:spPr/>
    </dgm:pt>
    <dgm:pt modelId="{7AFD34D8-DD64-4274-9C4E-FF2ECD0C2204}" type="pres">
      <dgm:prSet presAssocID="{4A2531B4-1A9C-4BA9-A7EE-D95D2C23AD31}" presName="spNode" presStyleCnt="0"/>
      <dgm:spPr/>
    </dgm:pt>
    <dgm:pt modelId="{8581777D-D817-4590-8EBA-5CA8504E7EE4}" type="pres">
      <dgm:prSet presAssocID="{357C5F3B-75CC-4FE0-869A-E227C02035BF}" presName="sibTrans" presStyleLbl="sibTrans1D1" presStyleIdx="0" presStyleCnt="6"/>
      <dgm:spPr/>
    </dgm:pt>
    <dgm:pt modelId="{2A5F2BB6-BA91-41EE-8587-ADF1D474CCC1}" type="pres">
      <dgm:prSet presAssocID="{70DA43AB-3AB1-4919-BC33-04F0AFC389D7}" presName="node" presStyleLbl="node1" presStyleIdx="1" presStyleCnt="6">
        <dgm:presLayoutVars>
          <dgm:bulletEnabled val="1"/>
        </dgm:presLayoutVars>
      </dgm:prSet>
      <dgm:spPr/>
    </dgm:pt>
    <dgm:pt modelId="{57F2684D-16A9-4AA9-92C2-FF1A87B6B548}" type="pres">
      <dgm:prSet presAssocID="{70DA43AB-3AB1-4919-BC33-04F0AFC389D7}" presName="spNode" presStyleCnt="0"/>
      <dgm:spPr/>
    </dgm:pt>
    <dgm:pt modelId="{F44B5ADE-DDB3-4CC1-97EF-39CF9A4544F0}" type="pres">
      <dgm:prSet presAssocID="{6A1D0E8C-1855-4D3A-BBB7-585017A67EB2}" presName="sibTrans" presStyleLbl="sibTrans1D1" presStyleIdx="1" presStyleCnt="6"/>
      <dgm:spPr/>
    </dgm:pt>
    <dgm:pt modelId="{F41E3282-1B04-49DC-B015-C761EA110F7B}" type="pres">
      <dgm:prSet presAssocID="{15AB2A7D-B693-4602-BFFC-F023E992BC27}" presName="node" presStyleLbl="node1" presStyleIdx="2" presStyleCnt="6">
        <dgm:presLayoutVars>
          <dgm:bulletEnabled val="1"/>
        </dgm:presLayoutVars>
      </dgm:prSet>
      <dgm:spPr/>
    </dgm:pt>
    <dgm:pt modelId="{F20F6264-6F2C-478F-AFA3-D60C089F70A6}" type="pres">
      <dgm:prSet presAssocID="{15AB2A7D-B693-4602-BFFC-F023E992BC27}" presName="spNode" presStyleCnt="0"/>
      <dgm:spPr/>
    </dgm:pt>
    <dgm:pt modelId="{920F4D20-B085-4D05-9620-F8889267AB0A}" type="pres">
      <dgm:prSet presAssocID="{BC9DF40B-6E0B-4276-8725-B4B49C22E14F}" presName="sibTrans" presStyleLbl="sibTrans1D1" presStyleIdx="2" presStyleCnt="6"/>
      <dgm:spPr/>
    </dgm:pt>
    <dgm:pt modelId="{777A8C33-A565-4571-BFB5-0A3C37CC1222}" type="pres">
      <dgm:prSet presAssocID="{EF78C4EA-3AAC-4FE7-9050-A6EC3772E871}" presName="node" presStyleLbl="node1" presStyleIdx="3" presStyleCnt="6">
        <dgm:presLayoutVars>
          <dgm:bulletEnabled val="1"/>
        </dgm:presLayoutVars>
      </dgm:prSet>
      <dgm:spPr/>
    </dgm:pt>
    <dgm:pt modelId="{10D911F0-766B-4AD9-BB9B-9EA908D9B1D3}" type="pres">
      <dgm:prSet presAssocID="{EF78C4EA-3AAC-4FE7-9050-A6EC3772E871}" presName="spNode" presStyleCnt="0"/>
      <dgm:spPr/>
    </dgm:pt>
    <dgm:pt modelId="{0D30B84E-99F1-4179-9D46-71542B71910A}" type="pres">
      <dgm:prSet presAssocID="{92CB7A09-98EB-4ED6-9FC7-EBF254AB3A5B}" presName="sibTrans" presStyleLbl="sibTrans1D1" presStyleIdx="3" presStyleCnt="6"/>
      <dgm:spPr/>
    </dgm:pt>
    <dgm:pt modelId="{F6263573-0930-401A-AEB2-3846352A8384}" type="pres">
      <dgm:prSet presAssocID="{0335F1DE-D4A5-4398-B0A7-5B571FCC150E}" presName="node" presStyleLbl="node1" presStyleIdx="4" presStyleCnt="6">
        <dgm:presLayoutVars>
          <dgm:bulletEnabled val="1"/>
        </dgm:presLayoutVars>
      </dgm:prSet>
      <dgm:spPr/>
    </dgm:pt>
    <dgm:pt modelId="{5F8601B1-58FC-4F3C-B0AB-1B0D55280600}" type="pres">
      <dgm:prSet presAssocID="{0335F1DE-D4A5-4398-B0A7-5B571FCC150E}" presName="spNode" presStyleCnt="0"/>
      <dgm:spPr/>
    </dgm:pt>
    <dgm:pt modelId="{02A770C2-C5FB-46ED-87EC-502DE3D64C02}" type="pres">
      <dgm:prSet presAssocID="{E726B51D-41F8-451E-BFC2-ACB03597DDCB}" presName="sibTrans" presStyleLbl="sibTrans1D1" presStyleIdx="4" presStyleCnt="6"/>
      <dgm:spPr/>
    </dgm:pt>
    <dgm:pt modelId="{FBDCB9EB-1144-42D6-85D5-373828E36D58}" type="pres">
      <dgm:prSet presAssocID="{A9AC30AE-9BEE-411A-A6FD-0AE986CA9CB2}" presName="node" presStyleLbl="node1" presStyleIdx="5" presStyleCnt="6">
        <dgm:presLayoutVars>
          <dgm:bulletEnabled val="1"/>
        </dgm:presLayoutVars>
      </dgm:prSet>
      <dgm:spPr/>
    </dgm:pt>
    <dgm:pt modelId="{CB6F2636-D974-46E3-989D-081BA299610E}" type="pres">
      <dgm:prSet presAssocID="{A9AC30AE-9BEE-411A-A6FD-0AE986CA9CB2}" presName="spNode" presStyleCnt="0"/>
      <dgm:spPr/>
    </dgm:pt>
    <dgm:pt modelId="{7A901295-1C37-4767-B0D7-75A0BD8CA93E}" type="pres">
      <dgm:prSet presAssocID="{736126E9-0D8C-4759-9183-D4FAD3048A67}" presName="sibTrans" presStyleLbl="sibTrans1D1" presStyleIdx="5" presStyleCnt="6"/>
      <dgm:spPr/>
    </dgm:pt>
  </dgm:ptLst>
  <dgm:cxnLst>
    <dgm:cxn modelId="{2A15BE3F-80EF-4B8C-A8A5-F09E4D91E1B2}" type="presOf" srcId="{BC9DF40B-6E0B-4276-8725-B4B49C22E14F}" destId="{920F4D20-B085-4D05-9620-F8889267AB0A}" srcOrd="0" destOrd="0" presId="urn:microsoft.com/office/officeart/2005/8/layout/cycle6"/>
    <dgm:cxn modelId="{F07DA140-45E1-4EDD-88CA-C0D55E8AAF95}" type="presOf" srcId="{E726B51D-41F8-451E-BFC2-ACB03597DDCB}" destId="{02A770C2-C5FB-46ED-87EC-502DE3D64C02}" srcOrd="0" destOrd="0" presId="urn:microsoft.com/office/officeart/2005/8/layout/cycle6"/>
    <dgm:cxn modelId="{1747BC5B-DB83-4402-A7DE-FFFCE8065023}" type="presOf" srcId="{92CB7A09-98EB-4ED6-9FC7-EBF254AB3A5B}" destId="{0D30B84E-99F1-4179-9D46-71542B71910A}" srcOrd="0" destOrd="0" presId="urn:microsoft.com/office/officeart/2005/8/layout/cycle6"/>
    <dgm:cxn modelId="{4D524E63-4B73-41A7-8D43-65F011018E3F}" type="presOf" srcId="{4A2531B4-1A9C-4BA9-A7EE-D95D2C23AD31}" destId="{86D17CF9-D9B4-4849-998B-6CDA0D9843CC}" srcOrd="0" destOrd="0" presId="urn:microsoft.com/office/officeart/2005/8/layout/cycle6"/>
    <dgm:cxn modelId="{7FC21D4A-BE31-494A-A287-6EAA1A42CC63}" srcId="{D1C08538-A546-4028-A1C2-5058FDFF8B46}" destId="{0335F1DE-D4A5-4398-B0A7-5B571FCC150E}" srcOrd="4" destOrd="0" parTransId="{4D56F365-BC9F-44CC-BC6E-AEFFC73CFF71}" sibTransId="{E726B51D-41F8-451E-BFC2-ACB03597DDCB}"/>
    <dgm:cxn modelId="{CBFD6E75-6920-40AE-8677-4124D7FFDCFC}" type="presOf" srcId="{A9AC30AE-9BEE-411A-A6FD-0AE986CA9CB2}" destId="{FBDCB9EB-1144-42D6-85D5-373828E36D58}" srcOrd="0" destOrd="0" presId="urn:microsoft.com/office/officeart/2005/8/layout/cycle6"/>
    <dgm:cxn modelId="{160B4594-0531-4F2B-9479-53CE5F1012C3}" srcId="{D1C08538-A546-4028-A1C2-5058FDFF8B46}" destId="{15AB2A7D-B693-4602-BFFC-F023E992BC27}" srcOrd="2" destOrd="0" parTransId="{D5A60E64-8292-4F5F-96B3-A8EFEFE2A819}" sibTransId="{BC9DF40B-6E0B-4276-8725-B4B49C22E14F}"/>
    <dgm:cxn modelId="{A5D1A896-BBEE-4177-AF21-886B3A5BF55B}" type="presOf" srcId="{15AB2A7D-B693-4602-BFFC-F023E992BC27}" destId="{F41E3282-1B04-49DC-B015-C761EA110F7B}" srcOrd="0" destOrd="0" presId="urn:microsoft.com/office/officeart/2005/8/layout/cycle6"/>
    <dgm:cxn modelId="{2D6200A6-9005-4CFB-9A05-FAD92DC239CA}" srcId="{D1C08538-A546-4028-A1C2-5058FDFF8B46}" destId="{70DA43AB-3AB1-4919-BC33-04F0AFC389D7}" srcOrd="1" destOrd="0" parTransId="{ECA725DE-B8FE-4566-A509-025E9C7232AD}" sibTransId="{6A1D0E8C-1855-4D3A-BBB7-585017A67EB2}"/>
    <dgm:cxn modelId="{CA0746AA-A73B-4CB6-8370-C33577EDF6C0}" type="presOf" srcId="{0335F1DE-D4A5-4398-B0A7-5B571FCC150E}" destId="{F6263573-0930-401A-AEB2-3846352A8384}" srcOrd="0" destOrd="0" presId="urn:microsoft.com/office/officeart/2005/8/layout/cycle6"/>
    <dgm:cxn modelId="{7DDAB0B0-45F9-4982-87CB-66AC4BDCBA4C}" type="presOf" srcId="{70DA43AB-3AB1-4919-BC33-04F0AFC389D7}" destId="{2A5F2BB6-BA91-41EE-8587-ADF1D474CCC1}" srcOrd="0" destOrd="0" presId="urn:microsoft.com/office/officeart/2005/8/layout/cycle6"/>
    <dgm:cxn modelId="{C7B01CBE-FA5C-471B-A0A3-1651622AF6D1}" srcId="{D1C08538-A546-4028-A1C2-5058FDFF8B46}" destId="{EF78C4EA-3AAC-4FE7-9050-A6EC3772E871}" srcOrd="3" destOrd="0" parTransId="{D6D3836F-CE6E-494E-A336-58C505C29F8D}" sibTransId="{92CB7A09-98EB-4ED6-9FC7-EBF254AB3A5B}"/>
    <dgm:cxn modelId="{A2EA8AC0-D11A-4B64-B52C-9EA4CDA85118}" srcId="{D1C08538-A546-4028-A1C2-5058FDFF8B46}" destId="{4A2531B4-1A9C-4BA9-A7EE-D95D2C23AD31}" srcOrd="0" destOrd="0" parTransId="{1F981DF9-82BD-4F86-BC5F-2BA1A64887FC}" sibTransId="{357C5F3B-75CC-4FE0-869A-E227C02035BF}"/>
    <dgm:cxn modelId="{312B85C4-E648-4B0B-8A33-4BE7B4944A75}" type="presOf" srcId="{EF78C4EA-3AAC-4FE7-9050-A6EC3772E871}" destId="{777A8C33-A565-4571-BFB5-0A3C37CC1222}" srcOrd="0" destOrd="0" presId="urn:microsoft.com/office/officeart/2005/8/layout/cycle6"/>
    <dgm:cxn modelId="{EF4391E9-B169-40E0-9E09-717AC9D9B60F}" type="presOf" srcId="{736126E9-0D8C-4759-9183-D4FAD3048A67}" destId="{7A901295-1C37-4767-B0D7-75A0BD8CA93E}" srcOrd="0" destOrd="0" presId="urn:microsoft.com/office/officeart/2005/8/layout/cycle6"/>
    <dgm:cxn modelId="{C910EDF0-E1FD-435A-B0B1-B1E0D57FE1B1}" type="presOf" srcId="{6A1D0E8C-1855-4D3A-BBB7-585017A67EB2}" destId="{F44B5ADE-DDB3-4CC1-97EF-39CF9A4544F0}" srcOrd="0" destOrd="0" presId="urn:microsoft.com/office/officeart/2005/8/layout/cycle6"/>
    <dgm:cxn modelId="{99A361F9-7D37-4BA0-86B6-E054D7A1FE69}" type="presOf" srcId="{D1C08538-A546-4028-A1C2-5058FDFF8B46}" destId="{99450618-7C10-483D-8369-423447E121A2}" srcOrd="0" destOrd="0" presId="urn:microsoft.com/office/officeart/2005/8/layout/cycle6"/>
    <dgm:cxn modelId="{E9B354F9-CB4D-4955-9672-486801819083}" type="presOf" srcId="{357C5F3B-75CC-4FE0-869A-E227C02035BF}" destId="{8581777D-D817-4590-8EBA-5CA8504E7EE4}" srcOrd="0" destOrd="0" presId="urn:microsoft.com/office/officeart/2005/8/layout/cycle6"/>
    <dgm:cxn modelId="{678AD5FF-209A-49BD-9170-ED1FA78016F1}" srcId="{D1C08538-A546-4028-A1C2-5058FDFF8B46}" destId="{A9AC30AE-9BEE-411A-A6FD-0AE986CA9CB2}" srcOrd="5" destOrd="0" parTransId="{7D1FC618-90A4-4920-AEF2-4D7DF159F5E0}" sibTransId="{736126E9-0D8C-4759-9183-D4FAD3048A67}"/>
    <dgm:cxn modelId="{164C1C6B-5BC2-4962-AF16-ADD527DF22DF}" type="presParOf" srcId="{99450618-7C10-483D-8369-423447E121A2}" destId="{86D17CF9-D9B4-4849-998B-6CDA0D9843CC}" srcOrd="0" destOrd="0" presId="urn:microsoft.com/office/officeart/2005/8/layout/cycle6"/>
    <dgm:cxn modelId="{6FB0FCAF-6C5E-4F59-8B03-CFF7EB5DE637}" type="presParOf" srcId="{99450618-7C10-483D-8369-423447E121A2}" destId="{7AFD34D8-DD64-4274-9C4E-FF2ECD0C2204}" srcOrd="1" destOrd="0" presId="urn:microsoft.com/office/officeart/2005/8/layout/cycle6"/>
    <dgm:cxn modelId="{A8BD7D5B-7570-4F18-96FA-3E440B825477}" type="presParOf" srcId="{99450618-7C10-483D-8369-423447E121A2}" destId="{8581777D-D817-4590-8EBA-5CA8504E7EE4}" srcOrd="2" destOrd="0" presId="urn:microsoft.com/office/officeart/2005/8/layout/cycle6"/>
    <dgm:cxn modelId="{438A0985-98EE-419F-A246-5DA220792F73}" type="presParOf" srcId="{99450618-7C10-483D-8369-423447E121A2}" destId="{2A5F2BB6-BA91-41EE-8587-ADF1D474CCC1}" srcOrd="3" destOrd="0" presId="urn:microsoft.com/office/officeart/2005/8/layout/cycle6"/>
    <dgm:cxn modelId="{309147A0-D1A0-481D-8955-F76B0688EEAD}" type="presParOf" srcId="{99450618-7C10-483D-8369-423447E121A2}" destId="{57F2684D-16A9-4AA9-92C2-FF1A87B6B548}" srcOrd="4" destOrd="0" presId="urn:microsoft.com/office/officeart/2005/8/layout/cycle6"/>
    <dgm:cxn modelId="{A9FBA4D3-95E1-420F-A07A-659CD980D1F1}" type="presParOf" srcId="{99450618-7C10-483D-8369-423447E121A2}" destId="{F44B5ADE-DDB3-4CC1-97EF-39CF9A4544F0}" srcOrd="5" destOrd="0" presId="urn:microsoft.com/office/officeart/2005/8/layout/cycle6"/>
    <dgm:cxn modelId="{F1E2A035-7AF3-4D1C-8411-14EAF58E369D}" type="presParOf" srcId="{99450618-7C10-483D-8369-423447E121A2}" destId="{F41E3282-1B04-49DC-B015-C761EA110F7B}" srcOrd="6" destOrd="0" presId="urn:microsoft.com/office/officeart/2005/8/layout/cycle6"/>
    <dgm:cxn modelId="{930C6FE6-9BD8-4E5A-9A99-8DDA135473F4}" type="presParOf" srcId="{99450618-7C10-483D-8369-423447E121A2}" destId="{F20F6264-6F2C-478F-AFA3-D60C089F70A6}" srcOrd="7" destOrd="0" presId="urn:microsoft.com/office/officeart/2005/8/layout/cycle6"/>
    <dgm:cxn modelId="{B6D6BC05-9CD1-4B53-BB8A-29954A4CCC91}" type="presParOf" srcId="{99450618-7C10-483D-8369-423447E121A2}" destId="{920F4D20-B085-4D05-9620-F8889267AB0A}" srcOrd="8" destOrd="0" presId="urn:microsoft.com/office/officeart/2005/8/layout/cycle6"/>
    <dgm:cxn modelId="{B6CB79B0-7C68-426C-9B2A-F724C331B3EB}" type="presParOf" srcId="{99450618-7C10-483D-8369-423447E121A2}" destId="{777A8C33-A565-4571-BFB5-0A3C37CC1222}" srcOrd="9" destOrd="0" presId="urn:microsoft.com/office/officeart/2005/8/layout/cycle6"/>
    <dgm:cxn modelId="{2A372198-A85E-4E60-90EF-D913A23F85A5}" type="presParOf" srcId="{99450618-7C10-483D-8369-423447E121A2}" destId="{10D911F0-766B-4AD9-BB9B-9EA908D9B1D3}" srcOrd="10" destOrd="0" presId="urn:microsoft.com/office/officeart/2005/8/layout/cycle6"/>
    <dgm:cxn modelId="{76A9AFFC-DBD4-4177-9DEB-CD471F11B906}" type="presParOf" srcId="{99450618-7C10-483D-8369-423447E121A2}" destId="{0D30B84E-99F1-4179-9D46-71542B71910A}" srcOrd="11" destOrd="0" presId="urn:microsoft.com/office/officeart/2005/8/layout/cycle6"/>
    <dgm:cxn modelId="{28DF5F76-6B19-40B3-B31F-5FA4BF6FB63B}" type="presParOf" srcId="{99450618-7C10-483D-8369-423447E121A2}" destId="{F6263573-0930-401A-AEB2-3846352A8384}" srcOrd="12" destOrd="0" presId="urn:microsoft.com/office/officeart/2005/8/layout/cycle6"/>
    <dgm:cxn modelId="{57AD447A-1385-40AA-AD2E-208980BDF7DB}" type="presParOf" srcId="{99450618-7C10-483D-8369-423447E121A2}" destId="{5F8601B1-58FC-4F3C-B0AB-1B0D55280600}" srcOrd="13" destOrd="0" presId="urn:microsoft.com/office/officeart/2005/8/layout/cycle6"/>
    <dgm:cxn modelId="{A496F9CA-9615-4E61-BB3E-C9157ABC9269}" type="presParOf" srcId="{99450618-7C10-483D-8369-423447E121A2}" destId="{02A770C2-C5FB-46ED-87EC-502DE3D64C02}" srcOrd="14" destOrd="0" presId="urn:microsoft.com/office/officeart/2005/8/layout/cycle6"/>
    <dgm:cxn modelId="{9E883679-AEC0-4E38-BF09-61EA020FF7C4}" type="presParOf" srcId="{99450618-7C10-483D-8369-423447E121A2}" destId="{FBDCB9EB-1144-42D6-85D5-373828E36D58}" srcOrd="15" destOrd="0" presId="urn:microsoft.com/office/officeart/2005/8/layout/cycle6"/>
    <dgm:cxn modelId="{3B14F636-26BE-48F7-AD09-C0A73E231227}" type="presParOf" srcId="{99450618-7C10-483D-8369-423447E121A2}" destId="{CB6F2636-D974-46E3-989D-081BA299610E}" srcOrd="16" destOrd="0" presId="urn:microsoft.com/office/officeart/2005/8/layout/cycle6"/>
    <dgm:cxn modelId="{31F8991E-EA35-4B95-9840-4FF6DB6B7C6B}" type="presParOf" srcId="{99450618-7C10-483D-8369-423447E121A2}" destId="{7A901295-1C37-4767-B0D7-75A0BD8CA93E}"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8BA5EE-AFC7-472F-8DE6-50EF4BE410F2}" type="doc">
      <dgm:prSet loTypeId="urn:microsoft.com/office/officeart/2005/8/layout/default" loCatId="list" qsTypeId="urn:microsoft.com/office/officeart/2005/8/quickstyle/simple3" qsCatId="simple" csTypeId="urn:microsoft.com/office/officeart/2005/8/colors/accent2_2" csCatId="accent2" phldr="1"/>
      <dgm:spPr/>
      <dgm:t>
        <a:bodyPr/>
        <a:lstStyle/>
        <a:p>
          <a:endParaRPr lang="en-SG"/>
        </a:p>
      </dgm:t>
    </dgm:pt>
    <dgm:pt modelId="{98973AE0-56A2-48C7-88D8-1E3B59C5030C}">
      <dgm:prSet/>
      <dgm:spPr/>
      <dgm:t>
        <a:bodyPr/>
        <a:lstStyle/>
        <a:p>
          <a:r>
            <a:rPr lang="en-US" b="1" i="0" baseline="0" dirty="0"/>
            <a:t>Challenges in Understanding Customer Profiles</a:t>
          </a:r>
          <a:endParaRPr lang="en-SG" dirty="0"/>
        </a:p>
      </dgm:t>
    </dgm:pt>
    <dgm:pt modelId="{9F77DEDF-2A46-41F2-8C82-89351653FE38}" type="parTrans" cxnId="{AB73A100-4BFC-4FCC-B5A7-CE11EBEA922F}">
      <dgm:prSet/>
      <dgm:spPr/>
      <dgm:t>
        <a:bodyPr/>
        <a:lstStyle/>
        <a:p>
          <a:endParaRPr lang="en-SG"/>
        </a:p>
      </dgm:t>
    </dgm:pt>
    <dgm:pt modelId="{9554787B-3362-4FC7-9255-0C55C90FA510}" type="sibTrans" cxnId="{AB73A100-4BFC-4FCC-B5A7-CE11EBEA922F}">
      <dgm:prSet/>
      <dgm:spPr/>
      <dgm:t>
        <a:bodyPr/>
        <a:lstStyle/>
        <a:p>
          <a:endParaRPr lang="en-SG"/>
        </a:p>
      </dgm:t>
    </dgm:pt>
    <dgm:pt modelId="{4B402580-DB75-4140-BC7C-7FBFF239F5BE}">
      <dgm:prSet/>
      <dgm:spPr/>
      <dgm:t>
        <a:bodyPr/>
        <a:lstStyle/>
        <a:p>
          <a:r>
            <a:rPr lang="en-US" b="1" i="0" baseline="0" dirty="0"/>
            <a:t>Difficulty Managing Competitive Price Fluctuations</a:t>
          </a:r>
          <a:r>
            <a:rPr lang="en-US" b="0" i="0" baseline="0" dirty="0"/>
            <a:t> </a:t>
          </a:r>
          <a:endParaRPr lang="en-SG" dirty="0"/>
        </a:p>
      </dgm:t>
    </dgm:pt>
    <dgm:pt modelId="{A83B3CA8-298C-4990-A74A-CDD77C975F33}" type="parTrans" cxnId="{1DE30143-79EE-4003-AA97-ED737F5B834A}">
      <dgm:prSet/>
      <dgm:spPr/>
      <dgm:t>
        <a:bodyPr/>
        <a:lstStyle/>
        <a:p>
          <a:endParaRPr lang="en-SG"/>
        </a:p>
      </dgm:t>
    </dgm:pt>
    <dgm:pt modelId="{50358C14-58B5-4C08-A6F3-21CE33C68927}" type="sibTrans" cxnId="{1DE30143-79EE-4003-AA97-ED737F5B834A}">
      <dgm:prSet/>
      <dgm:spPr/>
      <dgm:t>
        <a:bodyPr/>
        <a:lstStyle/>
        <a:p>
          <a:endParaRPr lang="en-SG"/>
        </a:p>
      </dgm:t>
    </dgm:pt>
    <dgm:pt modelId="{8EF18F70-74C0-4458-B6C3-5F09672BBDE3}">
      <dgm:prSet/>
      <dgm:spPr>
        <a:solidFill>
          <a:schemeClr val="bg1">
            <a:lumMod val="75000"/>
          </a:schemeClr>
        </a:solidFill>
      </dgm:spPr>
      <dgm:t>
        <a:bodyPr/>
        <a:lstStyle/>
        <a:p>
          <a:r>
            <a:rPr lang="en-US" b="1" i="0" baseline="0" dirty="0"/>
            <a:t>Inability to Leverage Historical Sales Data</a:t>
          </a:r>
          <a:endParaRPr lang="en-SG" dirty="0"/>
        </a:p>
      </dgm:t>
    </dgm:pt>
    <dgm:pt modelId="{3D5AE309-48CC-4032-B07B-15DE78F67869}" type="parTrans" cxnId="{DD3930F5-9ED5-4DCF-8D80-DB5DF88B34EC}">
      <dgm:prSet/>
      <dgm:spPr/>
      <dgm:t>
        <a:bodyPr/>
        <a:lstStyle/>
        <a:p>
          <a:endParaRPr lang="en-SG"/>
        </a:p>
      </dgm:t>
    </dgm:pt>
    <dgm:pt modelId="{CEB437BE-9FFA-4B8D-8698-FE8C92E15481}" type="sibTrans" cxnId="{DD3930F5-9ED5-4DCF-8D80-DB5DF88B34EC}">
      <dgm:prSet/>
      <dgm:spPr/>
      <dgm:t>
        <a:bodyPr/>
        <a:lstStyle/>
        <a:p>
          <a:endParaRPr lang="en-SG"/>
        </a:p>
      </dgm:t>
    </dgm:pt>
    <dgm:pt modelId="{B298D269-0517-4DAE-AB96-A95682D49B78}">
      <dgm:prSet/>
      <dgm:spPr>
        <a:solidFill>
          <a:schemeClr val="bg1">
            <a:lumMod val="75000"/>
          </a:schemeClr>
        </a:solidFill>
      </dgm:spPr>
      <dgm:t>
        <a:bodyPr/>
        <a:lstStyle/>
        <a:p>
          <a:r>
            <a:rPr lang="en-US" b="1" i="0" baseline="0" dirty="0"/>
            <a:t>Impact on Revenue Optimization</a:t>
          </a:r>
          <a:endParaRPr lang="en-SG" dirty="0"/>
        </a:p>
      </dgm:t>
    </dgm:pt>
    <dgm:pt modelId="{6F21BB4E-28D6-4518-991C-0610FCCF25EA}" type="parTrans" cxnId="{A2B42E62-E735-4A1E-A04A-80C6B94F4063}">
      <dgm:prSet/>
      <dgm:spPr/>
      <dgm:t>
        <a:bodyPr/>
        <a:lstStyle/>
        <a:p>
          <a:endParaRPr lang="en-SG"/>
        </a:p>
      </dgm:t>
    </dgm:pt>
    <dgm:pt modelId="{9378C4CA-2F62-4F30-B671-BB27C9A5C559}" type="sibTrans" cxnId="{A2B42E62-E735-4A1E-A04A-80C6B94F4063}">
      <dgm:prSet/>
      <dgm:spPr/>
      <dgm:t>
        <a:bodyPr/>
        <a:lstStyle/>
        <a:p>
          <a:endParaRPr lang="en-SG"/>
        </a:p>
      </dgm:t>
    </dgm:pt>
    <dgm:pt modelId="{812879F6-9CB2-43F6-AF34-AFAA9F7512BB}" type="pres">
      <dgm:prSet presAssocID="{4C8BA5EE-AFC7-472F-8DE6-50EF4BE410F2}" presName="diagram" presStyleCnt="0">
        <dgm:presLayoutVars>
          <dgm:dir/>
          <dgm:resizeHandles val="exact"/>
        </dgm:presLayoutVars>
      </dgm:prSet>
      <dgm:spPr/>
    </dgm:pt>
    <dgm:pt modelId="{D0F11ADC-7AAA-41B8-AAC8-DE5B1F32BB4E}" type="pres">
      <dgm:prSet presAssocID="{98973AE0-56A2-48C7-88D8-1E3B59C5030C}" presName="node" presStyleLbl="node1" presStyleIdx="0" presStyleCnt="4">
        <dgm:presLayoutVars>
          <dgm:bulletEnabled val="1"/>
        </dgm:presLayoutVars>
      </dgm:prSet>
      <dgm:spPr/>
    </dgm:pt>
    <dgm:pt modelId="{F96CC20F-1B07-4A96-A9C6-DD58E2B42B3A}" type="pres">
      <dgm:prSet presAssocID="{9554787B-3362-4FC7-9255-0C55C90FA510}" presName="sibTrans" presStyleCnt="0"/>
      <dgm:spPr/>
    </dgm:pt>
    <dgm:pt modelId="{85AB919A-D093-4A72-AD5B-1CF2ADFCDF1C}" type="pres">
      <dgm:prSet presAssocID="{4B402580-DB75-4140-BC7C-7FBFF239F5BE}" presName="node" presStyleLbl="node1" presStyleIdx="1" presStyleCnt="4">
        <dgm:presLayoutVars>
          <dgm:bulletEnabled val="1"/>
        </dgm:presLayoutVars>
      </dgm:prSet>
      <dgm:spPr/>
    </dgm:pt>
    <dgm:pt modelId="{0A55E1D4-33CC-488A-B334-5ACD75CAB6EC}" type="pres">
      <dgm:prSet presAssocID="{50358C14-58B5-4C08-A6F3-21CE33C68927}" presName="sibTrans" presStyleCnt="0"/>
      <dgm:spPr/>
    </dgm:pt>
    <dgm:pt modelId="{3D99A3B7-FEFD-4EC0-94DC-D072B7F98ACE}" type="pres">
      <dgm:prSet presAssocID="{8EF18F70-74C0-4458-B6C3-5F09672BBDE3}" presName="node" presStyleLbl="node1" presStyleIdx="2" presStyleCnt="4">
        <dgm:presLayoutVars>
          <dgm:bulletEnabled val="1"/>
        </dgm:presLayoutVars>
      </dgm:prSet>
      <dgm:spPr/>
    </dgm:pt>
    <dgm:pt modelId="{6887833E-D215-47C4-BEBF-60BDD978D556}" type="pres">
      <dgm:prSet presAssocID="{CEB437BE-9FFA-4B8D-8698-FE8C92E15481}" presName="sibTrans" presStyleCnt="0"/>
      <dgm:spPr/>
    </dgm:pt>
    <dgm:pt modelId="{4C62BCAD-EEF2-4751-859C-D7120BC07A28}" type="pres">
      <dgm:prSet presAssocID="{B298D269-0517-4DAE-AB96-A95682D49B78}" presName="node" presStyleLbl="node1" presStyleIdx="3" presStyleCnt="4">
        <dgm:presLayoutVars>
          <dgm:bulletEnabled val="1"/>
        </dgm:presLayoutVars>
      </dgm:prSet>
      <dgm:spPr/>
    </dgm:pt>
  </dgm:ptLst>
  <dgm:cxnLst>
    <dgm:cxn modelId="{AB73A100-4BFC-4FCC-B5A7-CE11EBEA922F}" srcId="{4C8BA5EE-AFC7-472F-8DE6-50EF4BE410F2}" destId="{98973AE0-56A2-48C7-88D8-1E3B59C5030C}" srcOrd="0" destOrd="0" parTransId="{9F77DEDF-2A46-41F2-8C82-89351653FE38}" sibTransId="{9554787B-3362-4FC7-9255-0C55C90FA510}"/>
    <dgm:cxn modelId="{A2B42E62-E735-4A1E-A04A-80C6B94F4063}" srcId="{4C8BA5EE-AFC7-472F-8DE6-50EF4BE410F2}" destId="{B298D269-0517-4DAE-AB96-A95682D49B78}" srcOrd="3" destOrd="0" parTransId="{6F21BB4E-28D6-4518-991C-0610FCCF25EA}" sibTransId="{9378C4CA-2F62-4F30-B671-BB27C9A5C559}"/>
    <dgm:cxn modelId="{1DE30143-79EE-4003-AA97-ED737F5B834A}" srcId="{4C8BA5EE-AFC7-472F-8DE6-50EF4BE410F2}" destId="{4B402580-DB75-4140-BC7C-7FBFF239F5BE}" srcOrd="1" destOrd="0" parTransId="{A83B3CA8-298C-4990-A74A-CDD77C975F33}" sibTransId="{50358C14-58B5-4C08-A6F3-21CE33C68927}"/>
    <dgm:cxn modelId="{75BA0171-4453-44BC-A261-B4C458D2B848}" type="presOf" srcId="{4C8BA5EE-AFC7-472F-8DE6-50EF4BE410F2}" destId="{812879F6-9CB2-43F6-AF34-AFAA9F7512BB}" srcOrd="0" destOrd="0" presId="urn:microsoft.com/office/officeart/2005/8/layout/default"/>
    <dgm:cxn modelId="{B3C88D57-5CB6-4628-86AD-A42A55A4F111}" type="presOf" srcId="{4B402580-DB75-4140-BC7C-7FBFF239F5BE}" destId="{85AB919A-D093-4A72-AD5B-1CF2ADFCDF1C}" srcOrd="0" destOrd="0" presId="urn:microsoft.com/office/officeart/2005/8/layout/default"/>
    <dgm:cxn modelId="{C88C817E-88B1-41AA-9724-C7C0F7581F05}" type="presOf" srcId="{B298D269-0517-4DAE-AB96-A95682D49B78}" destId="{4C62BCAD-EEF2-4751-859C-D7120BC07A28}" srcOrd="0" destOrd="0" presId="urn:microsoft.com/office/officeart/2005/8/layout/default"/>
    <dgm:cxn modelId="{C883C584-F2E8-4E8B-8180-C15CB5C84083}" type="presOf" srcId="{98973AE0-56A2-48C7-88D8-1E3B59C5030C}" destId="{D0F11ADC-7AAA-41B8-AAC8-DE5B1F32BB4E}" srcOrd="0" destOrd="0" presId="urn:microsoft.com/office/officeart/2005/8/layout/default"/>
    <dgm:cxn modelId="{DB9F69A6-1B87-471A-9455-2F54FD0F92D6}" type="presOf" srcId="{8EF18F70-74C0-4458-B6C3-5F09672BBDE3}" destId="{3D99A3B7-FEFD-4EC0-94DC-D072B7F98ACE}" srcOrd="0" destOrd="0" presId="urn:microsoft.com/office/officeart/2005/8/layout/default"/>
    <dgm:cxn modelId="{DD3930F5-9ED5-4DCF-8D80-DB5DF88B34EC}" srcId="{4C8BA5EE-AFC7-472F-8DE6-50EF4BE410F2}" destId="{8EF18F70-74C0-4458-B6C3-5F09672BBDE3}" srcOrd="2" destOrd="0" parTransId="{3D5AE309-48CC-4032-B07B-15DE78F67869}" sibTransId="{CEB437BE-9FFA-4B8D-8698-FE8C92E15481}"/>
    <dgm:cxn modelId="{A6563812-EBE6-4C24-BC1B-7A905EDD172E}" type="presParOf" srcId="{812879F6-9CB2-43F6-AF34-AFAA9F7512BB}" destId="{D0F11ADC-7AAA-41B8-AAC8-DE5B1F32BB4E}" srcOrd="0" destOrd="0" presId="urn:microsoft.com/office/officeart/2005/8/layout/default"/>
    <dgm:cxn modelId="{0E9E3AB8-57DD-4E63-99AD-945CF5CA05B6}" type="presParOf" srcId="{812879F6-9CB2-43F6-AF34-AFAA9F7512BB}" destId="{F96CC20F-1B07-4A96-A9C6-DD58E2B42B3A}" srcOrd="1" destOrd="0" presId="urn:microsoft.com/office/officeart/2005/8/layout/default"/>
    <dgm:cxn modelId="{2AE203AB-ACBC-4E78-9D90-C3F520C1E3CE}" type="presParOf" srcId="{812879F6-9CB2-43F6-AF34-AFAA9F7512BB}" destId="{85AB919A-D093-4A72-AD5B-1CF2ADFCDF1C}" srcOrd="2" destOrd="0" presId="urn:microsoft.com/office/officeart/2005/8/layout/default"/>
    <dgm:cxn modelId="{D4EC59D1-335F-4C31-9027-22EE6470BE5D}" type="presParOf" srcId="{812879F6-9CB2-43F6-AF34-AFAA9F7512BB}" destId="{0A55E1D4-33CC-488A-B334-5ACD75CAB6EC}" srcOrd="3" destOrd="0" presId="urn:microsoft.com/office/officeart/2005/8/layout/default"/>
    <dgm:cxn modelId="{C68EDA83-9B25-4CD4-B01C-6E577C070129}" type="presParOf" srcId="{812879F6-9CB2-43F6-AF34-AFAA9F7512BB}" destId="{3D99A3B7-FEFD-4EC0-94DC-D072B7F98ACE}" srcOrd="4" destOrd="0" presId="urn:microsoft.com/office/officeart/2005/8/layout/default"/>
    <dgm:cxn modelId="{6B54EA73-438B-4F74-80EF-F8B50A3D0970}" type="presParOf" srcId="{812879F6-9CB2-43F6-AF34-AFAA9F7512BB}" destId="{6887833E-D215-47C4-BEBF-60BDD978D556}" srcOrd="5" destOrd="0" presId="urn:microsoft.com/office/officeart/2005/8/layout/default"/>
    <dgm:cxn modelId="{5F18B813-0B18-4350-81B2-25043E54D415}" type="presParOf" srcId="{812879F6-9CB2-43F6-AF34-AFAA9F7512BB}" destId="{4C62BCAD-EEF2-4751-859C-D7120BC07A2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58F1CC-05AA-4775-B922-E8FEBFB72C1C}" type="doc">
      <dgm:prSet loTypeId="urn:microsoft.com/office/officeart/2011/layout/CircleProcess" loCatId="process" qsTypeId="urn:microsoft.com/office/officeart/2005/8/quickstyle/simple3" qsCatId="simple" csTypeId="urn:microsoft.com/office/officeart/2005/8/colors/accent2_2" csCatId="accent2" phldr="1"/>
      <dgm:spPr/>
      <dgm:t>
        <a:bodyPr/>
        <a:lstStyle/>
        <a:p>
          <a:endParaRPr lang="en-SG"/>
        </a:p>
      </dgm:t>
    </dgm:pt>
    <dgm:pt modelId="{17413DF7-D565-4909-B0B0-B0FAF25DF047}">
      <dgm:prSet/>
      <dgm:spPr/>
      <dgm:t>
        <a:bodyPr/>
        <a:lstStyle/>
        <a:p>
          <a:r>
            <a:rPr lang="en-US" dirty="0"/>
            <a:t>To define customer segments by analyzing historical transaction data using RFM and K-means</a:t>
          </a:r>
          <a:endParaRPr lang="en-SG" dirty="0"/>
        </a:p>
      </dgm:t>
    </dgm:pt>
    <dgm:pt modelId="{8A37602C-D6F1-4BBC-9E4C-E1154CF9E0D7}" type="parTrans" cxnId="{981215B6-12DE-4128-B3E0-63AB68FCE05B}">
      <dgm:prSet/>
      <dgm:spPr/>
      <dgm:t>
        <a:bodyPr/>
        <a:lstStyle/>
        <a:p>
          <a:endParaRPr lang="en-SG"/>
        </a:p>
      </dgm:t>
    </dgm:pt>
    <dgm:pt modelId="{61C60C17-C915-4CDB-BE37-9FDD0439B516}" type="sibTrans" cxnId="{981215B6-12DE-4128-B3E0-63AB68FCE05B}">
      <dgm:prSet/>
      <dgm:spPr/>
      <dgm:t>
        <a:bodyPr/>
        <a:lstStyle/>
        <a:p>
          <a:endParaRPr lang="en-SG"/>
        </a:p>
      </dgm:t>
    </dgm:pt>
    <dgm:pt modelId="{20021D31-CF30-46A7-A4A5-ABE6BDEE12CB}">
      <dgm:prSet/>
      <dgm:spPr/>
      <dgm:t>
        <a:bodyPr/>
        <a:lstStyle/>
        <a:p>
          <a:r>
            <a:rPr lang="en-US" dirty="0"/>
            <a:t>Determine own and cross price elasticities to identify the relationship between SKU from Supermarket and Retail category</a:t>
          </a:r>
          <a:endParaRPr lang="en-SG" dirty="0"/>
        </a:p>
      </dgm:t>
    </dgm:pt>
    <dgm:pt modelId="{FA964990-5D7A-4E6F-8CBA-DC94691F58EE}" type="parTrans" cxnId="{C99CD9E2-3AD9-4485-B0AE-4D98BCE060F8}">
      <dgm:prSet/>
      <dgm:spPr/>
      <dgm:t>
        <a:bodyPr/>
        <a:lstStyle/>
        <a:p>
          <a:endParaRPr lang="en-SG"/>
        </a:p>
      </dgm:t>
    </dgm:pt>
    <dgm:pt modelId="{048E69E8-B8EF-4A7C-9318-93D4662351FF}" type="sibTrans" cxnId="{C99CD9E2-3AD9-4485-B0AE-4D98BCE060F8}">
      <dgm:prSet/>
      <dgm:spPr/>
      <dgm:t>
        <a:bodyPr/>
        <a:lstStyle/>
        <a:p>
          <a:endParaRPr lang="en-SG"/>
        </a:p>
      </dgm:t>
    </dgm:pt>
    <dgm:pt modelId="{2FDC49B9-C0E7-442C-80E2-B1665BFF9965}">
      <dgm:prSet/>
      <dgm:spPr/>
      <dgm:t>
        <a:bodyPr/>
        <a:lstStyle/>
        <a:p>
          <a:r>
            <a:rPr lang="en-US" dirty="0"/>
            <a:t>Implemented model to determine the optimal price and volume adjustments for SKUs that maximize total revenue.</a:t>
          </a:r>
          <a:endParaRPr lang="en-SG" dirty="0"/>
        </a:p>
      </dgm:t>
    </dgm:pt>
    <dgm:pt modelId="{F86B7CC8-A21A-44FA-B201-18D14DDC698E}" type="parTrans" cxnId="{9CE478C2-4B1E-44CE-B90C-1CFC161044D0}">
      <dgm:prSet/>
      <dgm:spPr/>
      <dgm:t>
        <a:bodyPr/>
        <a:lstStyle/>
        <a:p>
          <a:endParaRPr lang="en-SG"/>
        </a:p>
      </dgm:t>
    </dgm:pt>
    <dgm:pt modelId="{674987CA-2F20-484C-98C1-64C312E2DC42}" type="sibTrans" cxnId="{9CE478C2-4B1E-44CE-B90C-1CFC161044D0}">
      <dgm:prSet/>
      <dgm:spPr/>
      <dgm:t>
        <a:bodyPr/>
        <a:lstStyle/>
        <a:p>
          <a:endParaRPr lang="en-SG"/>
        </a:p>
      </dgm:t>
    </dgm:pt>
    <dgm:pt modelId="{CEC0D4F8-4C33-4C8D-8582-68529A24B3B5}">
      <dgm:prSet/>
      <dgm:spPr/>
      <dgm:t>
        <a:bodyPr/>
        <a:lstStyle/>
        <a:p>
          <a:r>
            <a:rPr lang="en-SG" dirty="0"/>
            <a:t>Via Data visualizations ??</a:t>
          </a:r>
        </a:p>
      </dgm:t>
    </dgm:pt>
    <dgm:pt modelId="{58F018CE-446C-4BF9-8E41-A2400B2AF617}" type="parTrans" cxnId="{63C1DFE5-C1F3-4843-914F-2B31B2BE2D26}">
      <dgm:prSet/>
      <dgm:spPr/>
    </dgm:pt>
    <dgm:pt modelId="{7B686E8A-4ADF-42FC-ADCD-4AACBEB08BF9}" type="sibTrans" cxnId="{63C1DFE5-C1F3-4843-914F-2B31B2BE2D26}">
      <dgm:prSet/>
      <dgm:spPr/>
    </dgm:pt>
    <dgm:pt modelId="{83EF4047-058D-462F-95A0-4751F7E03E47}" type="pres">
      <dgm:prSet presAssocID="{E258F1CC-05AA-4775-B922-E8FEBFB72C1C}" presName="Name0" presStyleCnt="0">
        <dgm:presLayoutVars>
          <dgm:chMax val="11"/>
          <dgm:chPref val="11"/>
          <dgm:dir/>
          <dgm:resizeHandles/>
        </dgm:presLayoutVars>
      </dgm:prSet>
      <dgm:spPr/>
    </dgm:pt>
    <dgm:pt modelId="{C49BF969-2E1A-4034-A890-6A15A3A7679E}" type="pres">
      <dgm:prSet presAssocID="{CEC0D4F8-4C33-4C8D-8582-68529A24B3B5}" presName="Accent4" presStyleCnt="0"/>
      <dgm:spPr/>
    </dgm:pt>
    <dgm:pt modelId="{DD2DD7E4-5165-4E26-96AA-C0A7CE3E75B7}" type="pres">
      <dgm:prSet presAssocID="{CEC0D4F8-4C33-4C8D-8582-68529A24B3B5}" presName="Accent" presStyleLbl="node1" presStyleIdx="0" presStyleCnt="4"/>
      <dgm:spPr/>
    </dgm:pt>
    <dgm:pt modelId="{351C3431-DC6F-4880-A5FB-37F1E95498F4}" type="pres">
      <dgm:prSet presAssocID="{CEC0D4F8-4C33-4C8D-8582-68529A24B3B5}" presName="ParentBackground4" presStyleCnt="0"/>
      <dgm:spPr/>
    </dgm:pt>
    <dgm:pt modelId="{E2039DFE-033E-4A32-B504-C4F6D87B1D91}" type="pres">
      <dgm:prSet presAssocID="{CEC0D4F8-4C33-4C8D-8582-68529A24B3B5}" presName="ParentBackground" presStyleLbl="fgAcc1" presStyleIdx="0" presStyleCnt="4"/>
      <dgm:spPr/>
    </dgm:pt>
    <dgm:pt modelId="{C6C2381C-2817-416D-A3DB-7F1672D6077E}" type="pres">
      <dgm:prSet presAssocID="{CEC0D4F8-4C33-4C8D-8582-68529A24B3B5}" presName="Parent4" presStyleLbl="revTx" presStyleIdx="0" presStyleCnt="0">
        <dgm:presLayoutVars>
          <dgm:chMax val="1"/>
          <dgm:chPref val="1"/>
          <dgm:bulletEnabled val="1"/>
        </dgm:presLayoutVars>
      </dgm:prSet>
      <dgm:spPr/>
    </dgm:pt>
    <dgm:pt modelId="{3DF415D0-29EB-4221-ABDD-4EC7D4F59915}" type="pres">
      <dgm:prSet presAssocID="{2FDC49B9-C0E7-442C-80E2-B1665BFF9965}" presName="Accent3" presStyleCnt="0"/>
      <dgm:spPr/>
    </dgm:pt>
    <dgm:pt modelId="{52A1143C-5EE6-42BA-9D56-DC39217D2A3D}" type="pres">
      <dgm:prSet presAssocID="{2FDC49B9-C0E7-442C-80E2-B1665BFF9965}" presName="Accent" presStyleLbl="node1" presStyleIdx="1" presStyleCnt="4"/>
      <dgm:spPr/>
    </dgm:pt>
    <dgm:pt modelId="{FAAF897C-12E0-4878-843E-ECED14AE9182}" type="pres">
      <dgm:prSet presAssocID="{2FDC49B9-C0E7-442C-80E2-B1665BFF9965}" presName="ParentBackground3" presStyleCnt="0"/>
      <dgm:spPr/>
    </dgm:pt>
    <dgm:pt modelId="{3B5FD7B3-F14B-46DD-ACC3-FCB9AF761FFB}" type="pres">
      <dgm:prSet presAssocID="{2FDC49B9-C0E7-442C-80E2-B1665BFF9965}" presName="ParentBackground" presStyleLbl="fgAcc1" presStyleIdx="1" presStyleCnt="4"/>
      <dgm:spPr/>
    </dgm:pt>
    <dgm:pt modelId="{362BEE1B-F9F8-447D-9A1C-63D7CAF6BB2C}" type="pres">
      <dgm:prSet presAssocID="{2FDC49B9-C0E7-442C-80E2-B1665BFF9965}" presName="Parent3" presStyleLbl="revTx" presStyleIdx="0" presStyleCnt="0">
        <dgm:presLayoutVars>
          <dgm:chMax val="1"/>
          <dgm:chPref val="1"/>
          <dgm:bulletEnabled val="1"/>
        </dgm:presLayoutVars>
      </dgm:prSet>
      <dgm:spPr/>
    </dgm:pt>
    <dgm:pt modelId="{8D32382A-53D9-4232-B99C-18211AD57EB1}" type="pres">
      <dgm:prSet presAssocID="{20021D31-CF30-46A7-A4A5-ABE6BDEE12CB}" presName="Accent2" presStyleCnt="0"/>
      <dgm:spPr/>
    </dgm:pt>
    <dgm:pt modelId="{761F168E-ACB3-4168-8282-A07E48DA2B0C}" type="pres">
      <dgm:prSet presAssocID="{20021D31-CF30-46A7-A4A5-ABE6BDEE12CB}" presName="Accent" presStyleLbl="node1" presStyleIdx="2" presStyleCnt="4"/>
      <dgm:spPr/>
    </dgm:pt>
    <dgm:pt modelId="{7705A2B4-EA1D-40CA-A719-D6AEFE273167}" type="pres">
      <dgm:prSet presAssocID="{20021D31-CF30-46A7-A4A5-ABE6BDEE12CB}" presName="ParentBackground2" presStyleCnt="0"/>
      <dgm:spPr/>
    </dgm:pt>
    <dgm:pt modelId="{484F98CA-C78E-41BC-A445-3E78A8685C06}" type="pres">
      <dgm:prSet presAssocID="{20021D31-CF30-46A7-A4A5-ABE6BDEE12CB}" presName="ParentBackground" presStyleLbl="fgAcc1" presStyleIdx="2" presStyleCnt="4"/>
      <dgm:spPr/>
    </dgm:pt>
    <dgm:pt modelId="{99B9FD6C-78AF-454B-8843-76C4E026082A}" type="pres">
      <dgm:prSet presAssocID="{20021D31-CF30-46A7-A4A5-ABE6BDEE12CB}" presName="Parent2" presStyleLbl="revTx" presStyleIdx="0" presStyleCnt="0">
        <dgm:presLayoutVars>
          <dgm:chMax val="1"/>
          <dgm:chPref val="1"/>
          <dgm:bulletEnabled val="1"/>
        </dgm:presLayoutVars>
      </dgm:prSet>
      <dgm:spPr/>
    </dgm:pt>
    <dgm:pt modelId="{2D110C9D-10EE-4215-8FFA-0B102ED8EC08}" type="pres">
      <dgm:prSet presAssocID="{17413DF7-D565-4909-B0B0-B0FAF25DF047}" presName="Accent1" presStyleCnt="0"/>
      <dgm:spPr/>
    </dgm:pt>
    <dgm:pt modelId="{6E4BFC68-1C77-474B-8704-6AEF5DFE7C20}" type="pres">
      <dgm:prSet presAssocID="{17413DF7-D565-4909-B0B0-B0FAF25DF047}" presName="Accent" presStyleLbl="node1" presStyleIdx="3" presStyleCnt="4"/>
      <dgm:spPr/>
    </dgm:pt>
    <dgm:pt modelId="{499D8434-511E-4F90-AC40-4849A5F2321B}" type="pres">
      <dgm:prSet presAssocID="{17413DF7-D565-4909-B0B0-B0FAF25DF047}" presName="ParentBackground1" presStyleCnt="0"/>
      <dgm:spPr/>
    </dgm:pt>
    <dgm:pt modelId="{CB989C39-8108-4D16-8394-AB69AE35D304}" type="pres">
      <dgm:prSet presAssocID="{17413DF7-D565-4909-B0B0-B0FAF25DF047}" presName="ParentBackground" presStyleLbl="fgAcc1" presStyleIdx="3" presStyleCnt="4"/>
      <dgm:spPr/>
    </dgm:pt>
    <dgm:pt modelId="{210AA0A4-4098-4C6C-B947-7BD1D6E20B84}" type="pres">
      <dgm:prSet presAssocID="{17413DF7-D565-4909-B0B0-B0FAF25DF047}" presName="Parent1" presStyleLbl="revTx" presStyleIdx="0" presStyleCnt="0">
        <dgm:presLayoutVars>
          <dgm:chMax val="1"/>
          <dgm:chPref val="1"/>
          <dgm:bulletEnabled val="1"/>
        </dgm:presLayoutVars>
      </dgm:prSet>
      <dgm:spPr/>
    </dgm:pt>
  </dgm:ptLst>
  <dgm:cxnLst>
    <dgm:cxn modelId="{A325B200-0CDB-4B22-B04A-7F62DBE6B2AD}" type="presOf" srcId="{CEC0D4F8-4C33-4C8D-8582-68529A24B3B5}" destId="{E2039DFE-033E-4A32-B504-C4F6D87B1D91}" srcOrd="0" destOrd="0" presId="urn:microsoft.com/office/officeart/2011/layout/CircleProcess"/>
    <dgm:cxn modelId="{A154CF13-B312-48C2-B6F1-DD4C72821C91}" type="presOf" srcId="{17413DF7-D565-4909-B0B0-B0FAF25DF047}" destId="{CB989C39-8108-4D16-8394-AB69AE35D304}" srcOrd="0" destOrd="0" presId="urn:microsoft.com/office/officeart/2011/layout/CircleProcess"/>
    <dgm:cxn modelId="{358A8A7D-AD9D-46D1-9F9B-31AFA5533D50}" type="presOf" srcId="{2FDC49B9-C0E7-442C-80E2-B1665BFF9965}" destId="{3B5FD7B3-F14B-46DD-ACC3-FCB9AF761FFB}" srcOrd="0" destOrd="0" presId="urn:microsoft.com/office/officeart/2011/layout/CircleProcess"/>
    <dgm:cxn modelId="{AB82137E-9A6C-44D9-98AF-C09E0BB87091}" type="presOf" srcId="{17413DF7-D565-4909-B0B0-B0FAF25DF047}" destId="{210AA0A4-4098-4C6C-B947-7BD1D6E20B84}" srcOrd="1" destOrd="0" presId="urn:microsoft.com/office/officeart/2011/layout/CircleProcess"/>
    <dgm:cxn modelId="{C5B69182-B193-4D4C-BC91-A7E3012AD586}" type="presOf" srcId="{E258F1CC-05AA-4775-B922-E8FEBFB72C1C}" destId="{83EF4047-058D-462F-95A0-4751F7E03E47}" srcOrd="0" destOrd="0" presId="urn:microsoft.com/office/officeart/2011/layout/CircleProcess"/>
    <dgm:cxn modelId="{48AADC95-E927-4387-A529-CB12D6CE9672}" type="presOf" srcId="{20021D31-CF30-46A7-A4A5-ABE6BDEE12CB}" destId="{99B9FD6C-78AF-454B-8843-76C4E026082A}" srcOrd="1" destOrd="0" presId="urn:microsoft.com/office/officeart/2011/layout/CircleProcess"/>
    <dgm:cxn modelId="{981215B6-12DE-4128-B3E0-63AB68FCE05B}" srcId="{E258F1CC-05AA-4775-B922-E8FEBFB72C1C}" destId="{17413DF7-D565-4909-B0B0-B0FAF25DF047}" srcOrd="0" destOrd="0" parTransId="{8A37602C-D6F1-4BBC-9E4C-E1154CF9E0D7}" sibTransId="{61C60C17-C915-4CDB-BE37-9FDD0439B516}"/>
    <dgm:cxn modelId="{B395E8BF-ED82-48F7-B397-2D4A85C8AAC4}" type="presOf" srcId="{CEC0D4F8-4C33-4C8D-8582-68529A24B3B5}" destId="{C6C2381C-2817-416D-A3DB-7F1672D6077E}" srcOrd="1" destOrd="0" presId="urn:microsoft.com/office/officeart/2011/layout/CircleProcess"/>
    <dgm:cxn modelId="{07DF61C2-1BAA-49C4-B87A-9659684F31F4}" type="presOf" srcId="{2FDC49B9-C0E7-442C-80E2-B1665BFF9965}" destId="{362BEE1B-F9F8-447D-9A1C-63D7CAF6BB2C}" srcOrd="1" destOrd="0" presId="urn:microsoft.com/office/officeart/2011/layout/CircleProcess"/>
    <dgm:cxn modelId="{9CE478C2-4B1E-44CE-B90C-1CFC161044D0}" srcId="{E258F1CC-05AA-4775-B922-E8FEBFB72C1C}" destId="{2FDC49B9-C0E7-442C-80E2-B1665BFF9965}" srcOrd="2" destOrd="0" parTransId="{F86B7CC8-A21A-44FA-B201-18D14DDC698E}" sibTransId="{674987CA-2F20-484C-98C1-64C312E2DC42}"/>
    <dgm:cxn modelId="{426BB0E1-1A78-44C1-A36E-845D57282AF2}" type="presOf" srcId="{20021D31-CF30-46A7-A4A5-ABE6BDEE12CB}" destId="{484F98CA-C78E-41BC-A445-3E78A8685C06}" srcOrd="0" destOrd="0" presId="urn:microsoft.com/office/officeart/2011/layout/CircleProcess"/>
    <dgm:cxn modelId="{C99CD9E2-3AD9-4485-B0AE-4D98BCE060F8}" srcId="{E258F1CC-05AA-4775-B922-E8FEBFB72C1C}" destId="{20021D31-CF30-46A7-A4A5-ABE6BDEE12CB}" srcOrd="1" destOrd="0" parTransId="{FA964990-5D7A-4E6F-8CBA-DC94691F58EE}" sibTransId="{048E69E8-B8EF-4A7C-9318-93D4662351FF}"/>
    <dgm:cxn modelId="{63C1DFE5-C1F3-4843-914F-2B31B2BE2D26}" srcId="{E258F1CC-05AA-4775-B922-E8FEBFB72C1C}" destId="{CEC0D4F8-4C33-4C8D-8582-68529A24B3B5}" srcOrd="3" destOrd="0" parTransId="{58F018CE-446C-4BF9-8E41-A2400B2AF617}" sibTransId="{7B686E8A-4ADF-42FC-ADCD-4AACBEB08BF9}"/>
    <dgm:cxn modelId="{90EAB8E2-7979-4C51-B9D7-A580D9CA3C3A}" type="presParOf" srcId="{83EF4047-058D-462F-95A0-4751F7E03E47}" destId="{C49BF969-2E1A-4034-A890-6A15A3A7679E}" srcOrd="0" destOrd="0" presId="urn:microsoft.com/office/officeart/2011/layout/CircleProcess"/>
    <dgm:cxn modelId="{0654FFAE-7767-4A2C-9288-153610A78406}" type="presParOf" srcId="{C49BF969-2E1A-4034-A890-6A15A3A7679E}" destId="{DD2DD7E4-5165-4E26-96AA-C0A7CE3E75B7}" srcOrd="0" destOrd="0" presId="urn:microsoft.com/office/officeart/2011/layout/CircleProcess"/>
    <dgm:cxn modelId="{41858D77-1F12-4B0B-8658-5AE0A0F69601}" type="presParOf" srcId="{83EF4047-058D-462F-95A0-4751F7E03E47}" destId="{351C3431-DC6F-4880-A5FB-37F1E95498F4}" srcOrd="1" destOrd="0" presId="urn:microsoft.com/office/officeart/2011/layout/CircleProcess"/>
    <dgm:cxn modelId="{7E270D02-3378-41C5-8370-8C790E4309AD}" type="presParOf" srcId="{351C3431-DC6F-4880-A5FB-37F1E95498F4}" destId="{E2039DFE-033E-4A32-B504-C4F6D87B1D91}" srcOrd="0" destOrd="0" presId="urn:microsoft.com/office/officeart/2011/layout/CircleProcess"/>
    <dgm:cxn modelId="{73BA03F3-0085-4BCA-9BF6-4A5417B6746A}" type="presParOf" srcId="{83EF4047-058D-462F-95A0-4751F7E03E47}" destId="{C6C2381C-2817-416D-A3DB-7F1672D6077E}" srcOrd="2" destOrd="0" presId="urn:microsoft.com/office/officeart/2011/layout/CircleProcess"/>
    <dgm:cxn modelId="{4EF0828D-70EE-4899-9298-4FFD6D4001EC}" type="presParOf" srcId="{83EF4047-058D-462F-95A0-4751F7E03E47}" destId="{3DF415D0-29EB-4221-ABDD-4EC7D4F59915}" srcOrd="3" destOrd="0" presId="urn:microsoft.com/office/officeart/2011/layout/CircleProcess"/>
    <dgm:cxn modelId="{7817C47D-97B8-44BF-9383-C9E6798BF0D3}" type="presParOf" srcId="{3DF415D0-29EB-4221-ABDD-4EC7D4F59915}" destId="{52A1143C-5EE6-42BA-9D56-DC39217D2A3D}" srcOrd="0" destOrd="0" presId="urn:microsoft.com/office/officeart/2011/layout/CircleProcess"/>
    <dgm:cxn modelId="{4C2294E7-D012-481D-87CC-DBE87F44677F}" type="presParOf" srcId="{83EF4047-058D-462F-95A0-4751F7E03E47}" destId="{FAAF897C-12E0-4878-843E-ECED14AE9182}" srcOrd="4" destOrd="0" presId="urn:microsoft.com/office/officeart/2011/layout/CircleProcess"/>
    <dgm:cxn modelId="{5BBDA785-61B1-45DC-937A-98A6F2480263}" type="presParOf" srcId="{FAAF897C-12E0-4878-843E-ECED14AE9182}" destId="{3B5FD7B3-F14B-46DD-ACC3-FCB9AF761FFB}" srcOrd="0" destOrd="0" presId="urn:microsoft.com/office/officeart/2011/layout/CircleProcess"/>
    <dgm:cxn modelId="{9D03BDD3-AA7B-45C7-936F-1D6CE2CD8B41}" type="presParOf" srcId="{83EF4047-058D-462F-95A0-4751F7E03E47}" destId="{362BEE1B-F9F8-447D-9A1C-63D7CAF6BB2C}" srcOrd="5" destOrd="0" presId="urn:microsoft.com/office/officeart/2011/layout/CircleProcess"/>
    <dgm:cxn modelId="{4FC6992E-E254-43E4-956B-4CDAE801A043}" type="presParOf" srcId="{83EF4047-058D-462F-95A0-4751F7E03E47}" destId="{8D32382A-53D9-4232-B99C-18211AD57EB1}" srcOrd="6" destOrd="0" presId="urn:microsoft.com/office/officeart/2011/layout/CircleProcess"/>
    <dgm:cxn modelId="{572C536B-DCAC-4450-8155-4A866CDB58B2}" type="presParOf" srcId="{8D32382A-53D9-4232-B99C-18211AD57EB1}" destId="{761F168E-ACB3-4168-8282-A07E48DA2B0C}" srcOrd="0" destOrd="0" presId="urn:microsoft.com/office/officeart/2011/layout/CircleProcess"/>
    <dgm:cxn modelId="{FF9D8927-96A5-4D20-9F7E-6BB10AC5D58E}" type="presParOf" srcId="{83EF4047-058D-462F-95A0-4751F7E03E47}" destId="{7705A2B4-EA1D-40CA-A719-D6AEFE273167}" srcOrd="7" destOrd="0" presId="urn:microsoft.com/office/officeart/2011/layout/CircleProcess"/>
    <dgm:cxn modelId="{B541AAD8-B1B4-4D21-96D5-74FD01F977DA}" type="presParOf" srcId="{7705A2B4-EA1D-40CA-A719-D6AEFE273167}" destId="{484F98CA-C78E-41BC-A445-3E78A8685C06}" srcOrd="0" destOrd="0" presId="urn:microsoft.com/office/officeart/2011/layout/CircleProcess"/>
    <dgm:cxn modelId="{762D05A6-9BA3-4E0A-8A96-7B67745C6F43}" type="presParOf" srcId="{83EF4047-058D-462F-95A0-4751F7E03E47}" destId="{99B9FD6C-78AF-454B-8843-76C4E026082A}" srcOrd="8" destOrd="0" presId="urn:microsoft.com/office/officeart/2011/layout/CircleProcess"/>
    <dgm:cxn modelId="{32BFEE45-51D8-4679-91A4-95D2F51171C5}" type="presParOf" srcId="{83EF4047-058D-462F-95A0-4751F7E03E47}" destId="{2D110C9D-10EE-4215-8FFA-0B102ED8EC08}" srcOrd="9" destOrd="0" presId="urn:microsoft.com/office/officeart/2011/layout/CircleProcess"/>
    <dgm:cxn modelId="{BBF8A48C-7D7A-4520-8337-3EF7B3FF4E23}" type="presParOf" srcId="{2D110C9D-10EE-4215-8FFA-0B102ED8EC08}" destId="{6E4BFC68-1C77-474B-8704-6AEF5DFE7C20}" srcOrd="0" destOrd="0" presId="urn:microsoft.com/office/officeart/2011/layout/CircleProcess"/>
    <dgm:cxn modelId="{04208EA2-82BF-484D-8327-797920332FF3}" type="presParOf" srcId="{83EF4047-058D-462F-95A0-4751F7E03E47}" destId="{499D8434-511E-4F90-AC40-4849A5F2321B}" srcOrd="10" destOrd="0" presId="urn:microsoft.com/office/officeart/2011/layout/CircleProcess"/>
    <dgm:cxn modelId="{64369F5E-63EC-45E0-A5FE-FD2729AD6713}" type="presParOf" srcId="{499D8434-511E-4F90-AC40-4849A5F2321B}" destId="{CB989C39-8108-4D16-8394-AB69AE35D304}" srcOrd="0" destOrd="0" presId="urn:microsoft.com/office/officeart/2011/layout/CircleProcess"/>
    <dgm:cxn modelId="{9BFEA4A2-D07F-4168-B004-154F86541024}" type="presParOf" srcId="{83EF4047-058D-462F-95A0-4751F7E03E47}" destId="{210AA0A4-4098-4C6C-B947-7BD1D6E20B84}"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45E89C-0FB1-47B5-986A-30B61E9EDACD}" type="doc">
      <dgm:prSet loTypeId="urn:microsoft.com/office/officeart/2005/8/layout/cycle1" loCatId="cycle" qsTypeId="urn:microsoft.com/office/officeart/2005/8/quickstyle/simple5" qsCatId="simple" csTypeId="urn:microsoft.com/office/officeart/2005/8/colors/accent2_3" csCatId="accent2"/>
      <dgm:spPr/>
      <dgm:t>
        <a:bodyPr/>
        <a:lstStyle/>
        <a:p>
          <a:endParaRPr lang="en-SG"/>
        </a:p>
      </dgm:t>
    </dgm:pt>
    <dgm:pt modelId="{90FB05DD-887A-452E-9AA7-61FC73CE0089}">
      <dgm:prSet custT="1"/>
      <dgm:spPr/>
      <dgm:t>
        <a:bodyPr/>
        <a:lstStyle/>
        <a:p>
          <a:r>
            <a:rPr lang="en-US" sz="2400" dirty="0"/>
            <a:t>Customer Segmentation</a:t>
          </a:r>
          <a:endParaRPr lang="en-SG" sz="2400" dirty="0"/>
        </a:p>
      </dgm:t>
    </dgm:pt>
    <dgm:pt modelId="{E0D0B0BC-D71E-4470-ABC1-01DCBA72B02D}" type="parTrans" cxnId="{B902B1DE-70D0-4A5B-9BE0-6A4FB597E804}">
      <dgm:prSet/>
      <dgm:spPr/>
      <dgm:t>
        <a:bodyPr/>
        <a:lstStyle/>
        <a:p>
          <a:endParaRPr lang="en-SG" sz="3600"/>
        </a:p>
      </dgm:t>
    </dgm:pt>
    <dgm:pt modelId="{9189F711-D66F-4C3C-A7FF-06C342770CDA}" type="sibTrans" cxnId="{B902B1DE-70D0-4A5B-9BE0-6A4FB597E804}">
      <dgm:prSet/>
      <dgm:spPr/>
      <dgm:t>
        <a:bodyPr/>
        <a:lstStyle/>
        <a:p>
          <a:endParaRPr lang="en-SG" sz="3600"/>
        </a:p>
      </dgm:t>
    </dgm:pt>
    <dgm:pt modelId="{19AFA92D-856A-41FD-AB5C-677D1A994133}">
      <dgm:prSet custT="1"/>
      <dgm:spPr/>
      <dgm:t>
        <a:bodyPr/>
        <a:lstStyle/>
        <a:p>
          <a:r>
            <a:rPr lang="en-US" sz="1400"/>
            <a:t>Perform customer segmentation using Recency, Frequency and Monetary (RFM) analysis with K-means clustering</a:t>
          </a:r>
          <a:endParaRPr lang="en-SG" sz="1400"/>
        </a:p>
      </dgm:t>
    </dgm:pt>
    <dgm:pt modelId="{C040544B-C99F-4F12-A627-0F3C732662EC}" type="parTrans" cxnId="{6931CF49-DF1B-479C-9D61-FD46FF16C5C4}">
      <dgm:prSet/>
      <dgm:spPr/>
      <dgm:t>
        <a:bodyPr/>
        <a:lstStyle/>
        <a:p>
          <a:endParaRPr lang="en-SG" sz="3600"/>
        </a:p>
      </dgm:t>
    </dgm:pt>
    <dgm:pt modelId="{0E1C7A07-2D45-4B54-8DEA-C7C653AA5480}" type="sibTrans" cxnId="{6931CF49-DF1B-479C-9D61-FD46FF16C5C4}">
      <dgm:prSet/>
      <dgm:spPr/>
      <dgm:t>
        <a:bodyPr/>
        <a:lstStyle/>
        <a:p>
          <a:endParaRPr lang="en-SG" sz="3600"/>
        </a:p>
      </dgm:t>
    </dgm:pt>
    <dgm:pt modelId="{CE836A2F-C513-4005-B757-A2644CF9339E}">
      <dgm:prSet custT="1"/>
      <dgm:spPr/>
      <dgm:t>
        <a:bodyPr/>
        <a:lstStyle/>
        <a:p>
          <a:r>
            <a:rPr lang="en-US" sz="2400" dirty="0"/>
            <a:t>Price Elasticity Analysis</a:t>
          </a:r>
          <a:endParaRPr lang="en-SG" sz="2400" dirty="0"/>
        </a:p>
      </dgm:t>
    </dgm:pt>
    <dgm:pt modelId="{ABD5B2A0-DB9E-472A-9D88-F0C3537F4D74}" type="parTrans" cxnId="{21F1468B-047B-4B40-B207-23609FFABEDC}">
      <dgm:prSet/>
      <dgm:spPr/>
      <dgm:t>
        <a:bodyPr/>
        <a:lstStyle/>
        <a:p>
          <a:endParaRPr lang="en-SG" sz="3600"/>
        </a:p>
      </dgm:t>
    </dgm:pt>
    <dgm:pt modelId="{BF928B3D-5B25-42FC-A9B3-445E4180D8D1}" type="sibTrans" cxnId="{21F1468B-047B-4B40-B207-23609FFABEDC}">
      <dgm:prSet/>
      <dgm:spPr/>
      <dgm:t>
        <a:bodyPr/>
        <a:lstStyle/>
        <a:p>
          <a:endParaRPr lang="en-SG" sz="3600"/>
        </a:p>
      </dgm:t>
    </dgm:pt>
    <dgm:pt modelId="{B0062CAE-37AA-43FC-9D17-DFF66B1DCB87}">
      <dgm:prSet custT="1"/>
      <dgm:spPr/>
      <dgm:t>
        <a:bodyPr/>
        <a:lstStyle/>
        <a:p>
          <a:r>
            <a:rPr lang="en-US" sz="1400"/>
            <a:t>Created optimization model using Gurobi to determine the optimal price adjustments for SKUs that maximize total revenue.</a:t>
          </a:r>
          <a:endParaRPr lang="en-SG" sz="1400"/>
        </a:p>
      </dgm:t>
    </dgm:pt>
    <dgm:pt modelId="{5DCE4494-A1DF-4C82-9C91-4A5231DBCC4F}" type="parTrans" cxnId="{6C313EF9-D8AB-40FB-8947-008CC451C710}">
      <dgm:prSet/>
      <dgm:spPr/>
      <dgm:t>
        <a:bodyPr/>
        <a:lstStyle/>
        <a:p>
          <a:endParaRPr lang="en-SG" sz="3600"/>
        </a:p>
      </dgm:t>
    </dgm:pt>
    <dgm:pt modelId="{64BA333E-2B98-415A-8B60-1BDDFC930B7E}" type="sibTrans" cxnId="{6C313EF9-D8AB-40FB-8947-008CC451C710}">
      <dgm:prSet/>
      <dgm:spPr/>
      <dgm:t>
        <a:bodyPr/>
        <a:lstStyle/>
        <a:p>
          <a:endParaRPr lang="en-SG" sz="3600"/>
        </a:p>
      </dgm:t>
    </dgm:pt>
    <dgm:pt modelId="{DBDFCA24-E9D2-45A1-A6E0-ABC3A6452D8D}" type="pres">
      <dgm:prSet presAssocID="{1A45E89C-0FB1-47B5-986A-30B61E9EDACD}" presName="cycle" presStyleCnt="0">
        <dgm:presLayoutVars>
          <dgm:dir val="rev"/>
          <dgm:resizeHandles val="exact"/>
        </dgm:presLayoutVars>
      </dgm:prSet>
      <dgm:spPr/>
    </dgm:pt>
    <dgm:pt modelId="{68EDA2D7-A396-4BB7-8A52-9EECAF9B58CB}" type="pres">
      <dgm:prSet presAssocID="{90FB05DD-887A-452E-9AA7-61FC73CE0089}" presName="dummy" presStyleCnt="0"/>
      <dgm:spPr/>
    </dgm:pt>
    <dgm:pt modelId="{BAB62E53-936F-4523-A73F-CC8C3D0B2802}" type="pres">
      <dgm:prSet presAssocID="{90FB05DD-887A-452E-9AA7-61FC73CE0089}" presName="node" presStyleLbl="revTx" presStyleIdx="0" presStyleCnt="2">
        <dgm:presLayoutVars>
          <dgm:bulletEnabled val="1"/>
        </dgm:presLayoutVars>
      </dgm:prSet>
      <dgm:spPr/>
    </dgm:pt>
    <dgm:pt modelId="{629BA7BD-C02F-43F6-BE9A-C641718E06A3}" type="pres">
      <dgm:prSet presAssocID="{9189F711-D66F-4C3C-A7FF-06C342770CDA}" presName="sibTrans" presStyleLbl="node1" presStyleIdx="0" presStyleCnt="2"/>
      <dgm:spPr/>
    </dgm:pt>
    <dgm:pt modelId="{140EF157-7689-4F67-BB41-9F0E24451C3D}" type="pres">
      <dgm:prSet presAssocID="{CE836A2F-C513-4005-B757-A2644CF9339E}" presName="dummy" presStyleCnt="0"/>
      <dgm:spPr/>
    </dgm:pt>
    <dgm:pt modelId="{95BB7078-E313-423F-B243-D93BED750C29}" type="pres">
      <dgm:prSet presAssocID="{CE836A2F-C513-4005-B757-A2644CF9339E}" presName="node" presStyleLbl="revTx" presStyleIdx="1" presStyleCnt="2">
        <dgm:presLayoutVars>
          <dgm:bulletEnabled val="1"/>
        </dgm:presLayoutVars>
      </dgm:prSet>
      <dgm:spPr/>
    </dgm:pt>
    <dgm:pt modelId="{8D4E47A2-B0BE-41FA-A066-1CB75275B395}" type="pres">
      <dgm:prSet presAssocID="{BF928B3D-5B25-42FC-A9B3-445E4180D8D1}" presName="sibTrans" presStyleLbl="node1" presStyleIdx="1" presStyleCnt="2"/>
      <dgm:spPr/>
    </dgm:pt>
  </dgm:ptLst>
  <dgm:cxnLst>
    <dgm:cxn modelId="{8DAFDC1C-94D7-4D55-A99E-8B008B30D95A}" type="presOf" srcId="{9189F711-D66F-4C3C-A7FF-06C342770CDA}" destId="{629BA7BD-C02F-43F6-BE9A-C641718E06A3}" srcOrd="0" destOrd="0" presId="urn:microsoft.com/office/officeart/2005/8/layout/cycle1"/>
    <dgm:cxn modelId="{CFC8DE36-F818-463F-B327-C931A8DB4B28}" type="presOf" srcId="{1A45E89C-0FB1-47B5-986A-30B61E9EDACD}" destId="{DBDFCA24-E9D2-45A1-A6E0-ABC3A6452D8D}" srcOrd="0" destOrd="0" presId="urn:microsoft.com/office/officeart/2005/8/layout/cycle1"/>
    <dgm:cxn modelId="{2F66F739-BCCC-4D67-A935-CB04E4AB378E}" type="presOf" srcId="{B0062CAE-37AA-43FC-9D17-DFF66B1DCB87}" destId="{95BB7078-E313-423F-B243-D93BED750C29}" srcOrd="0" destOrd="1" presId="urn:microsoft.com/office/officeart/2005/8/layout/cycle1"/>
    <dgm:cxn modelId="{2F2DB661-7077-40F9-AF3E-8D5CF38731AE}" type="presOf" srcId="{CE836A2F-C513-4005-B757-A2644CF9339E}" destId="{95BB7078-E313-423F-B243-D93BED750C29}" srcOrd="0" destOrd="0" presId="urn:microsoft.com/office/officeart/2005/8/layout/cycle1"/>
    <dgm:cxn modelId="{6931CF49-DF1B-479C-9D61-FD46FF16C5C4}" srcId="{90FB05DD-887A-452E-9AA7-61FC73CE0089}" destId="{19AFA92D-856A-41FD-AB5C-677D1A994133}" srcOrd="0" destOrd="0" parTransId="{C040544B-C99F-4F12-A627-0F3C732662EC}" sibTransId="{0E1C7A07-2D45-4B54-8DEA-C7C653AA5480}"/>
    <dgm:cxn modelId="{9AE3ED4D-66F4-4C76-9318-A73009001DCD}" type="presOf" srcId="{19AFA92D-856A-41FD-AB5C-677D1A994133}" destId="{BAB62E53-936F-4523-A73F-CC8C3D0B2802}" srcOrd="0" destOrd="1" presId="urn:microsoft.com/office/officeart/2005/8/layout/cycle1"/>
    <dgm:cxn modelId="{21F1468B-047B-4B40-B207-23609FFABEDC}" srcId="{1A45E89C-0FB1-47B5-986A-30B61E9EDACD}" destId="{CE836A2F-C513-4005-B757-A2644CF9339E}" srcOrd="1" destOrd="0" parTransId="{ABD5B2A0-DB9E-472A-9D88-F0C3537F4D74}" sibTransId="{BF928B3D-5B25-42FC-A9B3-445E4180D8D1}"/>
    <dgm:cxn modelId="{026163D9-D767-467A-ACEE-33A7818FE920}" type="presOf" srcId="{90FB05DD-887A-452E-9AA7-61FC73CE0089}" destId="{BAB62E53-936F-4523-A73F-CC8C3D0B2802}" srcOrd="0" destOrd="0" presId="urn:microsoft.com/office/officeart/2005/8/layout/cycle1"/>
    <dgm:cxn modelId="{B902B1DE-70D0-4A5B-9BE0-6A4FB597E804}" srcId="{1A45E89C-0FB1-47B5-986A-30B61E9EDACD}" destId="{90FB05DD-887A-452E-9AA7-61FC73CE0089}" srcOrd="0" destOrd="0" parTransId="{E0D0B0BC-D71E-4470-ABC1-01DCBA72B02D}" sibTransId="{9189F711-D66F-4C3C-A7FF-06C342770CDA}"/>
    <dgm:cxn modelId="{F0ABD4E2-95AA-47C9-A7B0-4432C302AF2F}" type="presOf" srcId="{BF928B3D-5B25-42FC-A9B3-445E4180D8D1}" destId="{8D4E47A2-B0BE-41FA-A066-1CB75275B395}" srcOrd="0" destOrd="0" presId="urn:microsoft.com/office/officeart/2005/8/layout/cycle1"/>
    <dgm:cxn modelId="{6C313EF9-D8AB-40FB-8947-008CC451C710}" srcId="{CE836A2F-C513-4005-B757-A2644CF9339E}" destId="{B0062CAE-37AA-43FC-9D17-DFF66B1DCB87}" srcOrd="0" destOrd="0" parTransId="{5DCE4494-A1DF-4C82-9C91-4A5231DBCC4F}" sibTransId="{64BA333E-2B98-415A-8B60-1BDDFC930B7E}"/>
    <dgm:cxn modelId="{55792D19-68BA-40DF-B709-E7E345BFEEC8}" type="presParOf" srcId="{DBDFCA24-E9D2-45A1-A6E0-ABC3A6452D8D}" destId="{68EDA2D7-A396-4BB7-8A52-9EECAF9B58CB}" srcOrd="0" destOrd="0" presId="urn:microsoft.com/office/officeart/2005/8/layout/cycle1"/>
    <dgm:cxn modelId="{BF16153F-6D95-4BF6-AC7B-F0A283918426}" type="presParOf" srcId="{DBDFCA24-E9D2-45A1-A6E0-ABC3A6452D8D}" destId="{BAB62E53-936F-4523-A73F-CC8C3D0B2802}" srcOrd="1" destOrd="0" presId="urn:microsoft.com/office/officeart/2005/8/layout/cycle1"/>
    <dgm:cxn modelId="{99478ACF-1D8C-4ECA-AC01-F2535AA00998}" type="presParOf" srcId="{DBDFCA24-E9D2-45A1-A6E0-ABC3A6452D8D}" destId="{629BA7BD-C02F-43F6-BE9A-C641718E06A3}" srcOrd="2" destOrd="0" presId="urn:microsoft.com/office/officeart/2005/8/layout/cycle1"/>
    <dgm:cxn modelId="{FCCA9A27-53F2-4E16-8DED-725A061CCC66}" type="presParOf" srcId="{DBDFCA24-E9D2-45A1-A6E0-ABC3A6452D8D}" destId="{140EF157-7689-4F67-BB41-9F0E24451C3D}" srcOrd="3" destOrd="0" presId="urn:microsoft.com/office/officeart/2005/8/layout/cycle1"/>
    <dgm:cxn modelId="{5EC7413F-311E-4AFA-AD75-F0A9C873A8A4}" type="presParOf" srcId="{DBDFCA24-E9D2-45A1-A6E0-ABC3A6452D8D}" destId="{95BB7078-E313-423F-B243-D93BED750C29}" srcOrd="4" destOrd="0" presId="urn:microsoft.com/office/officeart/2005/8/layout/cycle1"/>
    <dgm:cxn modelId="{23B5BFAC-E5E6-4126-974F-B5818D83D7DC}" type="presParOf" srcId="{DBDFCA24-E9D2-45A1-A6E0-ABC3A6452D8D}" destId="{8D4E47A2-B0BE-41FA-A066-1CB75275B395}"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463766-AFFE-4751-89DE-E59E437212CC}" type="doc">
      <dgm:prSet loTypeId="urn:microsoft.com/office/officeart/2005/8/layout/hierarchy3" loCatId="hierarchy" qsTypeId="urn:microsoft.com/office/officeart/2005/8/quickstyle/simple3" qsCatId="simple" csTypeId="urn:microsoft.com/office/officeart/2005/8/colors/accent2_2" csCatId="accent2" phldr="1"/>
      <dgm:spPr/>
      <dgm:t>
        <a:bodyPr/>
        <a:lstStyle/>
        <a:p>
          <a:endParaRPr lang="en-SG"/>
        </a:p>
      </dgm:t>
    </dgm:pt>
    <dgm:pt modelId="{20BF2224-84A3-4A7D-A8BA-C36822D18EAB}">
      <dgm:prSet custT="1"/>
      <dgm:spPr/>
      <dgm:t>
        <a:bodyPr/>
        <a:lstStyle/>
        <a:p>
          <a:r>
            <a:rPr lang="en-US" sz="1400" b="1" i="0" baseline="0" dirty="0"/>
            <a:t>Data Loading</a:t>
          </a:r>
          <a:endParaRPr lang="en-SG" sz="1400" dirty="0"/>
        </a:p>
      </dgm:t>
    </dgm:pt>
    <dgm:pt modelId="{BBD91D33-8C8D-45D8-B8F8-E5B9BE4CC786}" type="parTrans" cxnId="{C9DC0896-2651-4981-88A6-2B78782B8AB5}">
      <dgm:prSet/>
      <dgm:spPr/>
      <dgm:t>
        <a:bodyPr/>
        <a:lstStyle/>
        <a:p>
          <a:endParaRPr lang="en-SG" sz="1800"/>
        </a:p>
      </dgm:t>
    </dgm:pt>
    <dgm:pt modelId="{A022C589-A013-499C-89DA-8BCE92DA4985}" type="sibTrans" cxnId="{C9DC0896-2651-4981-88A6-2B78782B8AB5}">
      <dgm:prSet/>
      <dgm:spPr/>
      <dgm:t>
        <a:bodyPr/>
        <a:lstStyle/>
        <a:p>
          <a:endParaRPr lang="en-SG" sz="1800"/>
        </a:p>
      </dgm:t>
    </dgm:pt>
    <dgm:pt modelId="{451B75A5-D715-42A0-AFA7-0002D2A7A550}">
      <dgm:prSet custT="1"/>
      <dgm:spPr/>
      <dgm:t>
        <a:bodyPr/>
        <a:lstStyle/>
        <a:p>
          <a:r>
            <a:rPr lang="en-US" sz="1050" b="0" i="0" baseline="0" dirty="0"/>
            <a:t>Loaded initial dataset into </a:t>
          </a:r>
          <a:r>
            <a:rPr lang="en-US" sz="1050" b="0" i="0" baseline="0" dirty="0" err="1"/>
            <a:t>aggregated_df</a:t>
          </a:r>
          <a:r>
            <a:rPr lang="en-US" sz="1050" b="0" i="0" baseline="0" dirty="0"/>
            <a:t>.</a:t>
          </a:r>
          <a:endParaRPr lang="en-SG" sz="1050" dirty="0"/>
        </a:p>
      </dgm:t>
    </dgm:pt>
    <dgm:pt modelId="{1B7CCBDE-7FFA-413C-8369-19BD50F3784D}" type="parTrans" cxnId="{03758FB7-468F-4FC0-A68D-19ECCF6AEFDF}">
      <dgm:prSet/>
      <dgm:spPr/>
      <dgm:t>
        <a:bodyPr/>
        <a:lstStyle/>
        <a:p>
          <a:endParaRPr lang="en-SG" sz="1800"/>
        </a:p>
      </dgm:t>
    </dgm:pt>
    <dgm:pt modelId="{093897B8-BBFF-4FD5-A13F-1CB2AD8A2D8C}" type="sibTrans" cxnId="{03758FB7-468F-4FC0-A68D-19ECCF6AEFDF}">
      <dgm:prSet/>
      <dgm:spPr/>
      <dgm:t>
        <a:bodyPr/>
        <a:lstStyle/>
        <a:p>
          <a:endParaRPr lang="en-SG" sz="1800"/>
        </a:p>
      </dgm:t>
    </dgm:pt>
    <dgm:pt modelId="{483392F1-9099-44A6-95FD-BC1DA25B98A3}">
      <dgm:prSet custT="1"/>
      <dgm:spPr/>
      <dgm:t>
        <a:bodyPr/>
        <a:lstStyle/>
        <a:p>
          <a:r>
            <a:rPr lang="en-US" sz="1400" b="1" i="0" baseline="0"/>
            <a:t>Data Inspection</a:t>
          </a:r>
          <a:endParaRPr lang="en-SG" sz="1400"/>
        </a:p>
      </dgm:t>
    </dgm:pt>
    <dgm:pt modelId="{D4F03AD3-0755-4565-BBB2-CFD44D6D9264}" type="parTrans" cxnId="{FFFCF6A9-03C2-4358-975F-4C40B82827E5}">
      <dgm:prSet/>
      <dgm:spPr/>
      <dgm:t>
        <a:bodyPr/>
        <a:lstStyle/>
        <a:p>
          <a:endParaRPr lang="en-SG" sz="1800"/>
        </a:p>
      </dgm:t>
    </dgm:pt>
    <dgm:pt modelId="{EC3B17BB-4B15-466C-A55A-924787805BAD}" type="sibTrans" cxnId="{FFFCF6A9-03C2-4358-975F-4C40B82827E5}">
      <dgm:prSet/>
      <dgm:spPr/>
      <dgm:t>
        <a:bodyPr/>
        <a:lstStyle/>
        <a:p>
          <a:endParaRPr lang="en-SG" sz="1800"/>
        </a:p>
      </dgm:t>
    </dgm:pt>
    <dgm:pt modelId="{54D90D57-2073-46B3-A8C3-B670C9F0F090}">
      <dgm:prSet custT="1"/>
      <dgm:spPr/>
      <dgm:t>
        <a:bodyPr/>
        <a:lstStyle/>
        <a:p>
          <a:r>
            <a:rPr lang="en-US" sz="1050" b="0" i="0" baseline="0"/>
            <a:t>Reviewed structure, data types, and identified anomalies (e.g., Transaction Date, Sales Order No., etc.).</a:t>
          </a:r>
          <a:endParaRPr lang="en-SG" sz="1050"/>
        </a:p>
      </dgm:t>
    </dgm:pt>
    <dgm:pt modelId="{E30C4CF0-7E71-4394-B466-64061CB3E3B8}" type="parTrans" cxnId="{6849AF7D-447C-45D0-96BB-85677968C471}">
      <dgm:prSet/>
      <dgm:spPr/>
      <dgm:t>
        <a:bodyPr/>
        <a:lstStyle/>
        <a:p>
          <a:endParaRPr lang="en-SG" sz="1800"/>
        </a:p>
      </dgm:t>
    </dgm:pt>
    <dgm:pt modelId="{730D7A96-5713-40EA-8F39-E6571A24D15C}" type="sibTrans" cxnId="{6849AF7D-447C-45D0-96BB-85677968C471}">
      <dgm:prSet/>
      <dgm:spPr/>
      <dgm:t>
        <a:bodyPr/>
        <a:lstStyle/>
        <a:p>
          <a:endParaRPr lang="en-SG" sz="1800"/>
        </a:p>
      </dgm:t>
    </dgm:pt>
    <dgm:pt modelId="{9DF9CC01-B12E-457E-A53F-5B5FF8E8E3F3}">
      <dgm:prSet custT="1"/>
      <dgm:spPr/>
      <dgm:t>
        <a:bodyPr/>
        <a:lstStyle/>
        <a:p>
          <a:r>
            <a:rPr lang="en-US" sz="1400" b="1" i="0" baseline="0"/>
            <a:t>Data Cleaning &amp; Transformation</a:t>
          </a:r>
          <a:endParaRPr lang="en-SG" sz="1400"/>
        </a:p>
      </dgm:t>
    </dgm:pt>
    <dgm:pt modelId="{5434DBF6-20F2-4DB2-AB45-8C5F9D820DE0}" type="parTrans" cxnId="{9DDDBA7A-2B67-48CE-9783-119BA4CC705B}">
      <dgm:prSet/>
      <dgm:spPr/>
      <dgm:t>
        <a:bodyPr/>
        <a:lstStyle/>
        <a:p>
          <a:endParaRPr lang="en-SG" sz="1800"/>
        </a:p>
      </dgm:t>
    </dgm:pt>
    <dgm:pt modelId="{FAB6265B-49D3-4B6A-9C94-13D2A3B8E8AC}" type="sibTrans" cxnId="{9DDDBA7A-2B67-48CE-9783-119BA4CC705B}">
      <dgm:prSet/>
      <dgm:spPr/>
      <dgm:t>
        <a:bodyPr/>
        <a:lstStyle/>
        <a:p>
          <a:endParaRPr lang="en-SG" sz="1800"/>
        </a:p>
      </dgm:t>
    </dgm:pt>
    <dgm:pt modelId="{8C46C2C6-E42E-4E34-9ACB-A92E9F9190CE}">
      <dgm:prSet custT="1"/>
      <dgm:spPr/>
      <dgm:t>
        <a:bodyPr/>
        <a:lstStyle/>
        <a:p>
          <a:r>
            <a:rPr lang="en-US" sz="1050" b="0" i="0" baseline="0"/>
            <a:t>Converted data types, corrected inconsistencies (e.g., Customer Name), and created new columns (Customer Category Broad, Item Category).</a:t>
          </a:r>
          <a:endParaRPr lang="en-SG" sz="1050"/>
        </a:p>
      </dgm:t>
    </dgm:pt>
    <dgm:pt modelId="{2436ABD9-5BA8-49C7-921E-DE508A57A506}" type="parTrans" cxnId="{41E492CA-C3C4-48F3-A4DF-39196C1D4AF5}">
      <dgm:prSet/>
      <dgm:spPr/>
      <dgm:t>
        <a:bodyPr/>
        <a:lstStyle/>
        <a:p>
          <a:endParaRPr lang="en-SG" sz="1800"/>
        </a:p>
      </dgm:t>
    </dgm:pt>
    <dgm:pt modelId="{76C6BA32-CE7A-44EC-B785-3AAE1B8DEB77}" type="sibTrans" cxnId="{41E492CA-C3C4-48F3-A4DF-39196C1D4AF5}">
      <dgm:prSet/>
      <dgm:spPr/>
      <dgm:t>
        <a:bodyPr/>
        <a:lstStyle/>
        <a:p>
          <a:endParaRPr lang="en-SG" sz="1800"/>
        </a:p>
      </dgm:t>
    </dgm:pt>
    <dgm:pt modelId="{1FFECF25-300E-404A-9BB8-6FC6ACC15E42}">
      <dgm:prSet custT="1"/>
      <dgm:spPr/>
      <dgm:t>
        <a:bodyPr/>
        <a:lstStyle/>
        <a:p>
          <a:r>
            <a:rPr lang="en-US" sz="1400" b="1" i="0" baseline="0"/>
            <a:t>Memory Optimization</a:t>
          </a:r>
          <a:endParaRPr lang="en-SG" sz="1400"/>
        </a:p>
      </dgm:t>
    </dgm:pt>
    <dgm:pt modelId="{AC32F3F0-BCA1-4C00-9D55-FB29E1D09A5D}" type="parTrans" cxnId="{33D3BBCA-5BEB-4008-A399-B129BE5DC543}">
      <dgm:prSet/>
      <dgm:spPr/>
      <dgm:t>
        <a:bodyPr/>
        <a:lstStyle/>
        <a:p>
          <a:endParaRPr lang="en-SG" sz="1800"/>
        </a:p>
      </dgm:t>
    </dgm:pt>
    <dgm:pt modelId="{9625DAD7-A2D7-45B5-A40D-801ED4F7B8BF}" type="sibTrans" cxnId="{33D3BBCA-5BEB-4008-A399-B129BE5DC543}">
      <dgm:prSet/>
      <dgm:spPr/>
      <dgm:t>
        <a:bodyPr/>
        <a:lstStyle/>
        <a:p>
          <a:endParaRPr lang="en-SG" sz="1800"/>
        </a:p>
      </dgm:t>
    </dgm:pt>
    <dgm:pt modelId="{28B1564D-EF49-4871-847F-F2121532CAEE}">
      <dgm:prSet custT="1"/>
      <dgm:spPr/>
      <dgm:t>
        <a:bodyPr/>
        <a:lstStyle/>
        <a:p>
          <a:r>
            <a:rPr lang="en-US" sz="1050" b="0" i="0" baseline="0"/>
            <a:t>Converted columns to category data type to reduce memory usage.</a:t>
          </a:r>
          <a:endParaRPr lang="en-SG" sz="1050"/>
        </a:p>
      </dgm:t>
    </dgm:pt>
    <dgm:pt modelId="{3FAACC76-9C83-41D9-804A-CAC37DD25593}" type="parTrans" cxnId="{B26844BC-04B7-40BD-ACAF-2D1FC09D5ADA}">
      <dgm:prSet/>
      <dgm:spPr/>
      <dgm:t>
        <a:bodyPr/>
        <a:lstStyle/>
        <a:p>
          <a:endParaRPr lang="en-SG" sz="1800"/>
        </a:p>
      </dgm:t>
    </dgm:pt>
    <dgm:pt modelId="{2583B58D-1BB6-4A2E-94FB-273D2814E1D8}" type="sibTrans" cxnId="{B26844BC-04B7-40BD-ACAF-2D1FC09D5ADA}">
      <dgm:prSet/>
      <dgm:spPr/>
      <dgm:t>
        <a:bodyPr/>
        <a:lstStyle/>
        <a:p>
          <a:endParaRPr lang="en-SG" sz="1800"/>
        </a:p>
      </dgm:t>
    </dgm:pt>
    <dgm:pt modelId="{47BC3CC8-280B-492F-ACB4-B2CC6DB1FA0A}">
      <dgm:prSet custT="1"/>
      <dgm:spPr/>
      <dgm:t>
        <a:bodyPr/>
        <a:lstStyle/>
        <a:p>
          <a:r>
            <a:rPr lang="en-US" sz="1400" b="1" i="0" baseline="0"/>
            <a:t>Final Data Inspection</a:t>
          </a:r>
          <a:endParaRPr lang="en-SG" sz="1400"/>
        </a:p>
      </dgm:t>
    </dgm:pt>
    <dgm:pt modelId="{6BE72A10-A571-4C93-B687-228A132F0255}" type="parTrans" cxnId="{5682AEE9-E1A6-4908-AE03-E89A872A4987}">
      <dgm:prSet/>
      <dgm:spPr/>
      <dgm:t>
        <a:bodyPr/>
        <a:lstStyle/>
        <a:p>
          <a:endParaRPr lang="en-SG" sz="1800"/>
        </a:p>
      </dgm:t>
    </dgm:pt>
    <dgm:pt modelId="{DFFA5677-CCB1-490D-93FB-B298BFE5854A}" type="sibTrans" cxnId="{5682AEE9-E1A6-4908-AE03-E89A872A4987}">
      <dgm:prSet/>
      <dgm:spPr/>
      <dgm:t>
        <a:bodyPr/>
        <a:lstStyle/>
        <a:p>
          <a:endParaRPr lang="en-SG" sz="1800"/>
        </a:p>
      </dgm:t>
    </dgm:pt>
    <dgm:pt modelId="{7123AC4F-595D-4D13-98B0-5F5E84BEBA82}">
      <dgm:prSet custT="1"/>
      <dgm:spPr/>
      <dgm:t>
        <a:bodyPr/>
        <a:lstStyle/>
        <a:p>
          <a:r>
            <a:rPr lang="en-US" sz="1050" b="0" i="0" baseline="0"/>
            <a:t>Verified all transformations and ensured data readiness.</a:t>
          </a:r>
          <a:endParaRPr lang="en-SG" sz="1050"/>
        </a:p>
      </dgm:t>
    </dgm:pt>
    <dgm:pt modelId="{062A3D7B-7E37-4305-8A7D-9C7C0C9AAA0C}" type="parTrans" cxnId="{A11BF00F-F23F-4B2E-BAF9-46FFAB35164C}">
      <dgm:prSet/>
      <dgm:spPr/>
      <dgm:t>
        <a:bodyPr/>
        <a:lstStyle/>
        <a:p>
          <a:endParaRPr lang="en-SG" sz="1800"/>
        </a:p>
      </dgm:t>
    </dgm:pt>
    <dgm:pt modelId="{C53CE8B0-0254-43F9-9F14-7D846F4CF77F}" type="sibTrans" cxnId="{A11BF00F-F23F-4B2E-BAF9-46FFAB35164C}">
      <dgm:prSet/>
      <dgm:spPr/>
      <dgm:t>
        <a:bodyPr/>
        <a:lstStyle/>
        <a:p>
          <a:endParaRPr lang="en-SG" sz="1800"/>
        </a:p>
      </dgm:t>
    </dgm:pt>
    <dgm:pt modelId="{6E07E673-A329-42FE-AB94-976B26074568}">
      <dgm:prSet custT="1"/>
      <dgm:spPr/>
      <dgm:t>
        <a:bodyPr/>
        <a:lstStyle/>
        <a:p>
          <a:r>
            <a:rPr lang="en-US" sz="1400" b="1" i="0" baseline="0"/>
            <a:t>Export Processed Data</a:t>
          </a:r>
          <a:endParaRPr lang="en-SG" sz="1400"/>
        </a:p>
      </dgm:t>
    </dgm:pt>
    <dgm:pt modelId="{C4859C7E-B631-44D1-9CE6-A16C96C355F8}" type="parTrans" cxnId="{C4C6BFFA-A8BF-4267-BFFA-17CE8750A05C}">
      <dgm:prSet/>
      <dgm:spPr/>
      <dgm:t>
        <a:bodyPr/>
        <a:lstStyle/>
        <a:p>
          <a:endParaRPr lang="en-SG" sz="1800"/>
        </a:p>
      </dgm:t>
    </dgm:pt>
    <dgm:pt modelId="{9AD216DE-48D2-44E0-929A-D7B0E996F11D}" type="sibTrans" cxnId="{C4C6BFFA-A8BF-4267-BFFA-17CE8750A05C}">
      <dgm:prSet/>
      <dgm:spPr/>
      <dgm:t>
        <a:bodyPr/>
        <a:lstStyle/>
        <a:p>
          <a:endParaRPr lang="en-SG" sz="1800"/>
        </a:p>
      </dgm:t>
    </dgm:pt>
    <dgm:pt modelId="{C8B66495-3936-4F7C-96E0-8439AA29D095}">
      <dgm:prSet custT="1"/>
      <dgm:spPr/>
      <dgm:t>
        <a:bodyPr/>
        <a:lstStyle/>
        <a:p>
          <a:r>
            <a:rPr lang="en-US" sz="1050" b="0" i="0" baseline="0"/>
            <a:t>Exported cleaned DataFrame (aggregated_df.csv, no_customer_name_agg_df.csv).</a:t>
          </a:r>
          <a:endParaRPr lang="en-SG" sz="1050"/>
        </a:p>
      </dgm:t>
    </dgm:pt>
    <dgm:pt modelId="{7CC5DD8A-6497-46B8-979D-B68EC0E9393B}" type="parTrans" cxnId="{1BC65334-44E0-4FD0-9936-CEF772DB7B92}">
      <dgm:prSet/>
      <dgm:spPr/>
      <dgm:t>
        <a:bodyPr/>
        <a:lstStyle/>
        <a:p>
          <a:endParaRPr lang="en-SG" sz="1800"/>
        </a:p>
      </dgm:t>
    </dgm:pt>
    <dgm:pt modelId="{A714ED58-C999-419F-AF12-F7FCE2ADBFFB}" type="sibTrans" cxnId="{1BC65334-44E0-4FD0-9936-CEF772DB7B92}">
      <dgm:prSet/>
      <dgm:spPr/>
      <dgm:t>
        <a:bodyPr/>
        <a:lstStyle/>
        <a:p>
          <a:endParaRPr lang="en-SG" sz="1800"/>
        </a:p>
      </dgm:t>
    </dgm:pt>
    <dgm:pt modelId="{663BEA1F-C806-48BC-98F0-D02F9C6AAC49}" type="pres">
      <dgm:prSet presAssocID="{94463766-AFFE-4751-89DE-E59E437212CC}" presName="diagram" presStyleCnt="0">
        <dgm:presLayoutVars>
          <dgm:chPref val="1"/>
          <dgm:dir/>
          <dgm:animOne val="branch"/>
          <dgm:animLvl val="lvl"/>
          <dgm:resizeHandles/>
        </dgm:presLayoutVars>
      </dgm:prSet>
      <dgm:spPr/>
    </dgm:pt>
    <dgm:pt modelId="{B02F963A-B36A-4913-983B-26A4D4565560}" type="pres">
      <dgm:prSet presAssocID="{20BF2224-84A3-4A7D-A8BA-C36822D18EAB}" presName="root" presStyleCnt="0"/>
      <dgm:spPr/>
    </dgm:pt>
    <dgm:pt modelId="{4B38A0F0-03C4-433B-A694-3F6E8D95FE8A}" type="pres">
      <dgm:prSet presAssocID="{20BF2224-84A3-4A7D-A8BA-C36822D18EAB}" presName="rootComposite" presStyleCnt="0"/>
      <dgm:spPr/>
    </dgm:pt>
    <dgm:pt modelId="{563BBBEF-0AE4-4E33-9237-38D2581DCFF1}" type="pres">
      <dgm:prSet presAssocID="{20BF2224-84A3-4A7D-A8BA-C36822D18EAB}" presName="rootText" presStyleLbl="node1" presStyleIdx="0" presStyleCnt="6"/>
      <dgm:spPr/>
    </dgm:pt>
    <dgm:pt modelId="{FAC1F782-6F14-44F3-9970-B06E39D591BA}" type="pres">
      <dgm:prSet presAssocID="{20BF2224-84A3-4A7D-A8BA-C36822D18EAB}" presName="rootConnector" presStyleLbl="node1" presStyleIdx="0" presStyleCnt="6"/>
      <dgm:spPr/>
    </dgm:pt>
    <dgm:pt modelId="{9D59C4F8-0D99-469F-9FA8-73C0E1EC9C33}" type="pres">
      <dgm:prSet presAssocID="{20BF2224-84A3-4A7D-A8BA-C36822D18EAB}" presName="childShape" presStyleCnt="0"/>
      <dgm:spPr/>
    </dgm:pt>
    <dgm:pt modelId="{3DB663C0-5FBE-4F13-8E9D-F4F85D8AF797}" type="pres">
      <dgm:prSet presAssocID="{1B7CCBDE-7FFA-413C-8369-19BD50F3784D}" presName="Name13" presStyleLbl="parChTrans1D2" presStyleIdx="0" presStyleCnt="6"/>
      <dgm:spPr/>
    </dgm:pt>
    <dgm:pt modelId="{3E4FA70A-DC83-4F28-904E-964663ABD46A}" type="pres">
      <dgm:prSet presAssocID="{451B75A5-D715-42A0-AFA7-0002D2A7A550}" presName="childText" presStyleLbl="bgAcc1" presStyleIdx="0" presStyleCnt="6" custScaleY="314657">
        <dgm:presLayoutVars>
          <dgm:bulletEnabled val="1"/>
        </dgm:presLayoutVars>
      </dgm:prSet>
      <dgm:spPr/>
    </dgm:pt>
    <dgm:pt modelId="{AEFBB49D-66FD-41E3-A6F0-5B5E62495657}" type="pres">
      <dgm:prSet presAssocID="{483392F1-9099-44A6-95FD-BC1DA25B98A3}" presName="root" presStyleCnt="0"/>
      <dgm:spPr/>
    </dgm:pt>
    <dgm:pt modelId="{2ABF1F21-0C48-4E0B-B7AE-5414B5CBB10E}" type="pres">
      <dgm:prSet presAssocID="{483392F1-9099-44A6-95FD-BC1DA25B98A3}" presName="rootComposite" presStyleCnt="0"/>
      <dgm:spPr/>
    </dgm:pt>
    <dgm:pt modelId="{FA860CE3-7F82-47DC-9BE0-D5C977A5E925}" type="pres">
      <dgm:prSet presAssocID="{483392F1-9099-44A6-95FD-BC1DA25B98A3}" presName="rootText" presStyleLbl="node1" presStyleIdx="1" presStyleCnt="6"/>
      <dgm:spPr/>
    </dgm:pt>
    <dgm:pt modelId="{6D0848E3-8E10-4F7B-AF82-72EE67A98E0C}" type="pres">
      <dgm:prSet presAssocID="{483392F1-9099-44A6-95FD-BC1DA25B98A3}" presName="rootConnector" presStyleLbl="node1" presStyleIdx="1" presStyleCnt="6"/>
      <dgm:spPr/>
    </dgm:pt>
    <dgm:pt modelId="{7C5CE16D-B635-4CD0-A0C7-E46170B10D18}" type="pres">
      <dgm:prSet presAssocID="{483392F1-9099-44A6-95FD-BC1DA25B98A3}" presName="childShape" presStyleCnt="0"/>
      <dgm:spPr/>
    </dgm:pt>
    <dgm:pt modelId="{2F401D16-A305-4DAF-A028-0B257D185720}" type="pres">
      <dgm:prSet presAssocID="{E30C4CF0-7E71-4394-B466-64061CB3E3B8}" presName="Name13" presStyleLbl="parChTrans1D2" presStyleIdx="1" presStyleCnt="6"/>
      <dgm:spPr/>
    </dgm:pt>
    <dgm:pt modelId="{D48F1E97-26D6-4D84-90A0-A6314C8EBABB}" type="pres">
      <dgm:prSet presAssocID="{54D90D57-2073-46B3-A8C3-B670C9F0F090}" presName="childText" presStyleLbl="bgAcc1" presStyleIdx="1" presStyleCnt="6" custScaleY="314657">
        <dgm:presLayoutVars>
          <dgm:bulletEnabled val="1"/>
        </dgm:presLayoutVars>
      </dgm:prSet>
      <dgm:spPr/>
    </dgm:pt>
    <dgm:pt modelId="{1665C70E-B9CD-40CE-8AE6-5EE71C1042A2}" type="pres">
      <dgm:prSet presAssocID="{9DF9CC01-B12E-457E-A53F-5B5FF8E8E3F3}" presName="root" presStyleCnt="0"/>
      <dgm:spPr/>
    </dgm:pt>
    <dgm:pt modelId="{88963494-8239-4169-87AB-1549FBBB5950}" type="pres">
      <dgm:prSet presAssocID="{9DF9CC01-B12E-457E-A53F-5B5FF8E8E3F3}" presName="rootComposite" presStyleCnt="0"/>
      <dgm:spPr/>
    </dgm:pt>
    <dgm:pt modelId="{3AD510DB-DA6A-44A0-A76B-E2D4321C9177}" type="pres">
      <dgm:prSet presAssocID="{9DF9CC01-B12E-457E-A53F-5B5FF8E8E3F3}" presName="rootText" presStyleLbl="node1" presStyleIdx="2" presStyleCnt="6"/>
      <dgm:spPr/>
    </dgm:pt>
    <dgm:pt modelId="{816DD5BD-50C4-4962-BFE3-326DD7EF1104}" type="pres">
      <dgm:prSet presAssocID="{9DF9CC01-B12E-457E-A53F-5B5FF8E8E3F3}" presName="rootConnector" presStyleLbl="node1" presStyleIdx="2" presStyleCnt="6"/>
      <dgm:spPr/>
    </dgm:pt>
    <dgm:pt modelId="{50AD2B82-AEA1-4FB6-98E4-7E0B7D8BE6A2}" type="pres">
      <dgm:prSet presAssocID="{9DF9CC01-B12E-457E-A53F-5B5FF8E8E3F3}" presName="childShape" presStyleCnt="0"/>
      <dgm:spPr/>
    </dgm:pt>
    <dgm:pt modelId="{81F67340-9BE2-4B17-B90D-9C3F4AEB6D29}" type="pres">
      <dgm:prSet presAssocID="{2436ABD9-5BA8-49C7-921E-DE508A57A506}" presName="Name13" presStyleLbl="parChTrans1D2" presStyleIdx="2" presStyleCnt="6"/>
      <dgm:spPr/>
    </dgm:pt>
    <dgm:pt modelId="{DEE2B5EB-9B09-4143-BF13-9F70EAC74243}" type="pres">
      <dgm:prSet presAssocID="{8C46C2C6-E42E-4E34-9ACB-A92E9F9190CE}" presName="childText" presStyleLbl="bgAcc1" presStyleIdx="2" presStyleCnt="6" custScaleY="314657">
        <dgm:presLayoutVars>
          <dgm:bulletEnabled val="1"/>
        </dgm:presLayoutVars>
      </dgm:prSet>
      <dgm:spPr/>
    </dgm:pt>
    <dgm:pt modelId="{FF4EEF05-2B7B-47A8-8565-CE20C004BF04}" type="pres">
      <dgm:prSet presAssocID="{1FFECF25-300E-404A-9BB8-6FC6ACC15E42}" presName="root" presStyleCnt="0"/>
      <dgm:spPr/>
    </dgm:pt>
    <dgm:pt modelId="{C1819EBE-9BA5-413A-A2FB-06A43A2EEC1B}" type="pres">
      <dgm:prSet presAssocID="{1FFECF25-300E-404A-9BB8-6FC6ACC15E42}" presName="rootComposite" presStyleCnt="0"/>
      <dgm:spPr/>
    </dgm:pt>
    <dgm:pt modelId="{01D7730E-8DEB-4E53-90EE-A1ECF350B6F7}" type="pres">
      <dgm:prSet presAssocID="{1FFECF25-300E-404A-9BB8-6FC6ACC15E42}" presName="rootText" presStyleLbl="node1" presStyleIdx="3" presStyleCnt="6"/>
      <dgm:spPr/>
    </dgm:pt>
    <dgm:pt modelId="{BE20F95E-61FB-4D5E-A99A-AF977D243E1E}" type="pres">
      <dgm:prSet presAssocID="{1FFECF25-300E-404A-9BB8-6FC6ACC15E42}" presName="rootConnector" presStyleLbl="node1" presStyleIdx="3" presStyleCnt="6"/>
      <dgm:spPr/>
    </dgm:pt>
    <dgm:pt modelId="{E04EA70E-0255-475B-AA6E-3EB1CF1BE54F}" type="pres">
      <dgm:prSet presAssocID="{1FFECF25-300E-404A-9BB8-6FC6ACC15E42}" presName="childShape" presStyleCnt="0"/>
      <dgm:spPr/>
    </dgm:pt>
    <dgm:pt modelId="{CC67AA88-6F49-466C-A35B-779DFEBAF709}" type="pres">
      <dgm:prSet presAssocID="{3FAACC76-9C83-41D9-804A-CAC37DD25593}" presName="Name13" presStyleLbl="parChTrans1D2" presStyleIdx="3" presStyleCnt="6"/>
      <dgm:spPr/>
    </dgm:pt>
    <dgm:pt modelId="{D43054D5-71AF-4931-A214-C10B24CCCDC5}" type="pres">
      <dgm:prSet presAssocID="{28B1564D-EF49-4871-847F-F2121532CAEE}" presName="childText" presStyleLbl="bgAcc1" presStyleIdx="3" presStyleCnt="6" custScaleY="314657">
        <dgm:presLayoutVars>
          <dgm:bulletEnabled val="1"/>
        </dgm:presLayoutVars>
      </dgm:prSet>
      <dgm:spPr/>
    </dgm:pt>
    <dgm:pt modelId="{3C441B23-5455-4270-AED4-46D6F9F4C22E}" type="pres">
      <dgm:prSet presAssocID="{47BC3CC8-280B-492F-ACB4-B2CC6DB1FA0A}" presName="root" presStyleCnt="0"/>
      <dgm:spPr/>
    </dgm:pt>
    <dgm:pt modelId="{AB50A322-D6DA-4157-9ED9-A683AAD65116}" type="pres">
      <dgm:prSet presAssocID="{47BC3CC8-280B-492F-ACB4-B2CC6DB1FA0A}" presName="rootComposite" presStyleCnt="0"/>
      <dgm:spPr/>
    </dgm:pt>
    <dgm:pt modelId="{6CA7B582-646D-453B-8AAD-34A5F7450203}" type="pres">
      <dgm:prSet presAssocID="{47BC3CC8-280B-492F-ACB4-B2CC6DB1FA0A}" presName="rootText" presStyleLbl="node1" presStyleIdx="4" presStyleCnt="6"/>
      <dgm:spPr/>
    </dgm:pt>
    <dgm:pt modelId="{71E66521-5E72-44FC-9E29-20D7B2451922}" type="pres">
      <dgm:prSet presAssocID="{47BC3CC8-280B-492F-ACB4-B2CC6DB1FA0A}" presName="rootConnector" presStyleLbl="node1" presStyleIdx="4" presStyleCnt="6"/>
      <dgm:spPr/>
    </dgm:pt>
    <dgm:pt modelId="{DF3427DE-B3BD-4EE4-8774-67923FB0311E}" type="pres">
      <dgm:prSet presAssocID="{47BC3CC8-280B-492F-ACB4-B2CC6DB1FA0A}" presName="childShape" presStyleCnt="0"/>
      <dgm:spPr/>
    </dgm:pt>
    <dgm:pt modelId="{A5B09619-DFD9-4A72-BD51-E5B1EF679E29}" type="pres">
      <dgm:prSet presAssocID="{062A3D7B-7E37-4305-8A7D-9C7C0C9AAA0C}" presName="Name13" presStyleLbl="parChTrans1D2" presStyleIdx="4" presStyleCnt="6"/>
      <dgm:spPr/>
    </dgm:pt>
    <dgm:pt modelId="{DDCA792A-5319-405D-A817-DD6749D56350}" type="pres">
      <dgm:prSet presAssocID="{7123AC4F-595D-4D13-98B0-5F5E84BEBA82}" presName="childText" presStyleLbl="bgAcc1" presStyleIdx="4" presStyleCnt="6" custScaleY="314657">
        <dgm:presLayoutVars>
          <dgm:bulletEnabled val="1"/>
        </dgm:presLayoutVars>
      </dgm:prSet>
      <dgm:spPr/>
    </dgm:pt>
    <dgm:pt modelId="{9DC04051-1516-49EF-81DF-0DD3E5CE1E8C}" type="pres">
      <dgm:prSet presAssocID="{6E07E673-A329-42FE-AB94-976B26074568}" presName="root" presStyleCnt="0"/>
      <dgm:spPr/>
    </dgm:pt>
    <dgm:pt modelId="{BE8FF3DF-E43C-43BF-BF19-4BF69D72AE01}" type="pres">
      <dgm:prSet presAssocID="{6E07E673-A329-42FE-AB94-976B26074568}" presName="rootComposite" presStyleCnt="0"/>
      <dgm:spPr/>
    </dgm:pt>
    <dgm:pt modelId="{60062317-5F7F-417C-AEB8-D7D1ECBFA607}" type="pres">
      <dgm:prSet presAssocID="{6E07E673-A329-42FE-AB94-976B26074568}" presName="rootText" presStyleLbl="node1" presStyleIdx="5" presStyleCnt="6"/>
      <dgm:spPr/>
    </dgm:pt>
    <dgm:pt modelId="{D4351A43-FA94-4147-B4F0-6546326C72B0}" type="pres">
      <dgm:prSet presAssocID="{6E07E673-A329-42FE-AB94-976B26074568}" presName="rootConnector" presStyleLbl="node1" presStyleIdx="5" presStyleCnt="6"/>
      <dgm:spPr/>
    </dgm:pt>
    <dgm:pt modelId="{0EA953C3-7925-45F1-AFA1-8D4E706A14C8}" type="pres">
      <dgm:prSet presAssocID="{6E07E673-A329-42FE-AB94-976B26074568}" presName="childShape" presStyleCnt="0"/>
      <dgm:spPr/>
    </dgm:pt>
    <dgm:pt modelId="{3B348ED0-CA13-4768-A8F7-6A8EBD295A97}" type="pres">
      <dgm:prSet presAssocID="{7CC5DD8A-6497-46B8-979D-B68EC0E9393B}" presName="Name13" presStyleLbl="parChTrans1D2" presStyleIdx="5" presStyleCnt="6"/>
      <dgm:spPr/>
    </dgm:pt>
    <dgm:pt modelId="{B3E0FFED-4DC8-4B0E-9A35-1D52F5FD9D47}" type="pres">
      <dgm:prSet presAssocID="{C8B66495-3936-4F7C-96E0-8439AA29D095}" presName="childText" presStyleLbl="bgAcc1" presStyleIdx="5" presStyleCnt="6" custScaleY="314657">
        <dgm:presLayoutVars>
          <dgm:bulletEnabled val="1"/>
        </dgm:presLayoutVars>
      </dgm:prSet>
      <dgm:spPr/>
    </dgm:pt>
  </dgm:ptLst>
  <dgm:cxnLst>
    <dgm:cxn modelId="{42C70003-9B16-4BF4-9697-833098ADB98B}" type="presOf" srcId="{47BC3CC8-280B-492F-ACB4-B2CC6DB1FA0A}" destId="{71E66521-5E72-44FC-9E29-20D7B2451922}" srcOrd="1" destOrd="0" presId="urn:microsoft.com/office/officeart/2005/8/layout/hierarchy3"/>
    <dgm:cxn modelId="{7CBD6606-4965-4EEE-9F39-39623AD5A8A3}" type="presOf" srcId="{1FFECF25-300E-404A-9BB8-6FC6ACC15E42}" destId="{BE20F95E-61FB-4D5E-A99A-AF977D243E1E}" srcOrd="1" destOrd="0" presId="urn:microsoft.com/office/officeart/2005/8/layout/hierarchy3"/>
    <dgm:cxn modelId="{A11BF00F-F23F-4B2E-BAF9-46FFAB35164C}" srcId="{47BC3CC8-280B-492F-ACB4-B2CC6DB1FA0A}" destId="{7123AC4F-595D-4D13-98B0-5F5E84BEBA82}" srcOrd="0" destOrd="0" parTransId="{062A3D7B-7E37-4305-8A7D-9C7C0C9AAA0C}" sibTransId="{C53CE8B0-0254-43F9-9F14-7D846F4CF77F}"/>
    <dgm:cxn modelId="{487AD511-D90C-49CB-A9E9-2A0654F93318}" type="presOf" srcId="{20BF2224-84A3-4A7D-A8BA-C36822D18EAB}" destId="{FAC1F782-6F14-44F3-9970-B06E39D591BA}" srcOrd="1" destOrd="0" presId="urn:microsoft.com/office/officeart/2005/8/layout/hierarchy3"/>
    <dgm:cxn modelId="{65B8581A-C4B0-43D6-BA07-BDD2883C7E37}" type="presOf" srcId="{6E07E673-A329-42FE-AB94-976B26074568}" destId="{60062317-5F7F-417C-AEB8-D7D1ECBFA607}" srcOrd="0" destOrd="0" presId="urn:microsoft.com/office/officeart/2005/8/layout/hierarchy3"/>
    <dgm:cxn modelId="{5D1C0F24-67C1-4979-AC51-E91CD2DFB5AB}" type="presOf" srcId="{6E07E673-A329-42FE-AB94-976B26074568}" destId="{D4351A43-FA94-4147-B4F0-6546326C72B0}" srcOrd="1" destOrd="0" presId="urn:microsoft.com/office/officeart/2005/8/layout/hierarchy3"/>
    <dgm:cxn modelId="{C5EEF029-50B7-4245-A9D1-814D0B5214F9}" type="presOf" srcId="{9DF9CC01-B12E-457E-A53F-5B5FF8E8E3F3}" destId="{816DD5BD-50C4-4962-BFE3-326DD7EF1104}" srcOrd="1" destOrd="0" presId="urn:microsoft.com/office/officeart/2005/8/layout/hierarchy3"/>
    <dgm:cxn modelId="{ECD5922A-4C17-4D5B-BE4A-7C50EE855928}" type="presOf" srcId="{20BF2224-84A3-4A7D-A8BA-C36822D18EAB}" destId="{563BBBEF-0AE4-4E33-9237-38D2581DCFF1}" srcOrd="0" destOrd="0" presId="urn:microsoft.com/office/officeart/2005/8/layout/hierarchy3"/>
    <dgm:cxn modelId="{42D3682D-A1C4-4284-8591-E7B930B3F2F7}" type="presOf" srcId="{1B7CCBDE-7FFA-413C-8369-19BD50F3784D}" destId="{3DB663C0-5FBE-4F13-8E9D-F4F85D8AF797}" srcOrd="0" destOrd="0" presId="urn:microsoft.com/office/officeart/2005/8/layout/hierarchy3"/>
    <dgm:cxn modelId="{470BED2D-8B50-4B19-95FD-FDCC83588FA4}" type="presOf" srcId="{8C46C2C6-E42E-4E34-9ACB-A92E9F9190CE}" destId="{DEE2B5EB-9B09-4143-BF13-9F70EAC74243}" srcOrd="0" destOrd="0" presId="urn:microsoft.com/office/officeart/2005/8/layout/hierarchy3"/>
    <dgm:cxn modelId="{1BC65334-44E0-4FD0-9936-CEF772DB7B92}" srcId="{6E07E673-A329-42FE-AB94-976B26074568}" destId="{C8B66495-3936-4F7C-96E0-8439AA29D095}" srcOrd="0" destOrd="0" parTransId="{7CC5DD8A-6497-46B8-979D-B68EC0E9393B}" sibTransId="{A714ED58-C999-419F-AF12-F7FCE2ADBFFB}"/>
    <dgm:cxn modelId="{85157F37-00B4-456B-BA3C-A130647A65C1}" type="presOf" srcId="{7123AC4F-595D-4D13-98B0-5F5E84BEBA82}" destId="{DDCA792A-5319-405D-A817-DD6749D56350}" srcOrd="0" destOrd="0" presId="urn:microsoft.com/office/officeart/2005/8/layout/hierarchy3"/>
    <dgm:cxn modelId="{2BAB943D-4173-4435-8B7D-51D9BAEEAFBB}" type="presOf" srcId="{483392F1-9099-44A6-95FD-BC1DA25B98A3}" destId="{6D0848E3-8E10-4F7B-AF82-72EE67A98E0C}" srcOrd="1" destOrd="0" presId="urn:microsoft.com/office/officeart/2005/8/layout/hierarchy3"/>
    <dgm:cxn modelId="{9C8D1440-98D3-4AA3-A690-61FD443959FE}" type="presOf" srcId="{1FFECF25-300E-404A-9BB8-6FC6ACC15E42}" destId="{01D7730E-8DEB-4E53-90EE-A1ECF350B6F7}" srcOrd="0" destOrd="0" presId="urn:microsoft.com/office/officeart/2005/8/layout/hierarchy3"/>
    <dgm:cxn modelId="{B168C148-96FB-48F1-A67E-46AA9EAB2713}" type="presOf" srcId="{E30C4CF0-7E71-4394-B466-64061CB3E3B8}" destId="{2F401D16-A305-4DAF-A028-0B257D185720}" srcOrd="0" destOrd="0" presId="urn:microsoft.com/office/officeart/2005/8/layout/hierarchy3"/>
    <dgm:cxn modelId="{2EFCFA50-9816-4A35-89D4-DD7408EA0F64}" type="presOf" srcId="{7CC5DD8A-6497-46B8-979D-B68EC0E9393B}" destId="{3B348ED0-CA13-4768-A8F7-6A8EBD295A97}" srcOrd="0" destOrd="0" presId="urn:microsoft.com/office/officeart/2005/8/layout/hierarchy3"/>
    <dgm:cxn modelId="{9DDDBA7A-2B67-48CE-9783-119BA4CC705B}" srcId="{94463766-AFFE-4751-89DE-E59E437212CC}" destId="{9DF9CC01-B12E-457E-A53F-5B5FF8E8E3F3}" srcOrd="2" destOrd="0" parTransId="{5434DBF6-20F2-4DB2-AB45-8C5F9D820DE0}" sibTransId="{FAB6265B-49D3-4B6A-9C94-13D2A3B8E8AC}"/>
    <dgm:cxn modelId="{6849AF7D-447C-45D0-96BB-85677968C471}" srcId="{483392F1-9099-44A6-95FD-BC1DA25B98A3}" destId="{54D90D57-2073-46B3-A8C3-B670C9F0F090}" srcOrd="0" destOrd="0" parTransId="{E30C4CF0-7E71-4394-B466-64061CB3E3B8}" sibTransId="{730D7A96-5713-40EA-8F39-E6571A24D15C}"/>
    <dgm:cxn modelId="{10FF0D8E-B552-4E64-AF04-97D7D93CFFCD}" type="presOf" srcId="{2436ABD9-5BA8-49C7-921E-DE508A57A506}" destId="{81F67340-9BE2-4B17-B90D-9C3F4AEB6D29}" srcOrd="0" destOrd="0" presId="urn:microsoft.com/office/officeart/2005/8/layout/hierarchy3"/>
    <dgm:cxn modelId="{C9DC0896-2651-4981-88A6-2B78782B8AB5}" srcId="{94463766-AFFE-4751-89DE-E59E437212CC}" destId="{20BF2224-84A3-4A7D-A8BA-C36822D18EAB}" srcOrd="0" destOrd="0" parTransId="{BBD91D33-8C8D-45D8-B8F8-E5B9BE4CC786}" sibTransId="{A022C589-A013-499C-89DA-8BCE92DA4985}"/>
    <dgm:cxn modelId="{A5E9B89E-5C7E-4F0A-9E70-ACEF8CED9D66}" type="presOf" srcId="{3FAACC76-9C83-41D9-804A-CAC37DD25593}" destId="{CC67AA88-6F49-466C-A35B-779DFEBAF709}" srcOrd="0" destOrd="0" presId="urn:microsoft.com/office/officeart/2005/8/layout/hierarchy3"/>
    <dgm:cxn modelId="{FFFCF6A9-03C2-4358-975F-4C40B82827E5}" srcId="{94463766-AFFE-4751-89DE-E59E437212CC}" destId="{483392F1-9099-44A6-95FD-BC1DA25B98A3}" srcOrd="1" destOrd="0" parTransId="{D4F03AD3-0755-4565-BBB2-CFD44D6D9264}" sibTransId="{EC3B17BB-4B15-466C-A55A-924787805BAD}"/>
    <dgm:cxn modelId="{092B4CB2-EBC5-4B1B-8A9A-F8C1051573B4}" type="presOf" srcId="{9DF9CC01-B12E-457E-A53F-5B5FF8E8E3F3}" destId="{3AD510DB-DA6A-44A0-A76B-E2D4321C9177}" srcOrd="0" destOrd="0" presId="urn:microsoft.com/office/officeart/2005/8/layout/hierarchy3"/>
    <dgm:cxn modelId="{501304B4-A9A9-4D13-BCAC-6A1043BD6BA6}" type="presOf" srcId="{062A3D7B-7E37-4305-8A7D-9C7C0C9AAA0C}" destId="{A5B09619-DFD9-4A72-BD51-E5B1EF679E29}" srcOrd="0" destOrd="0" presId="urn:microsoft.com/office/officeart/2005/8/layout/hierarchy3"/>
    <dgm:cxn modelId="{03758FB7-468F-4FC0-A68D-19ECCF6AEFDF}" srcId="{20BF2224-84A3-4A7D-A8BA-C36822D18EAB}" destId="{451B75A5-D715-42A0-AFA7-0002D2A7A550}" srcOrd="0" destOrd="0" parTransId="{1B7CCBDE-7FFA-413C-8369-19BD50F3784D}" sibTransId="{093897B8-BBFF-4FD5-A13F-1CB2AD8A2D8C}"/>
    <dgm:cxn modelId="{B26844BC-04B7-40BD-ACAF-2D1FC09D5ADA}" srcId="{1FFECF25-300E-404A-9BB8-6FC6ACC15E42}" destId="{28B1564D-EF49-4871-847F-F2121532CAEE}" srcOrd="0" destOrd="0" parTransId="{3FAACC76-9C83-41D9-804A-CAC37DD25593}" sibTransId="{2583B58D-1BB6-4A2E-94FB-273D2814E1D8}"/>
    <dgm:cxn modelId="{1E6E68BE-1E06-4928-80BB-D7202FF9DFD7}" type="presOf" srcId="{54D90D57-2073-46B3-A8C3-B670C9F0F090}" destId="{D48F1E97-26D6-4D84-90A0-A6314C8EBABB}" srcOrd="0" destOrd="0" presId="urn:microsoft.com/office/officeart/2005/8/layout/hierarchy3"/>
    <dgm:cxn modelId="{C6AF18C1-69BC-449D-9742-D199C5085B92}" type="presOf" srcId="{451B75A5-D715-42A0-AFA7-0002D2A7A550}" destId="{3E4FA70A-DC83-4F28-904E-964663ABD46A}" srcOrd="0" destOrd="0" presId="urn:microsoft.com/office/officeart/2005/8/layout/hierarchy3"/>
    <dgm:cxn modelId="{C1FCCBC2-124A-4292-9303-83A7BDB73AE4}" type="presOf" srcId="{C8B66495-3936-4F7C-96E0-8439AA29D095}" destId="{B3E0FFED-4DC8-4B0E-9A35-1D52F5FD9D47}" srcOrd="0" destOrd="0" presId="urn:microsoft.com/office/officeart/2005/8/layout/hierarchy3"/>
    <dgm:cxn modelId="{41E492CA-C3C4-48F3-A4DF-39196C1D4AF5}" srcId="{9DF9CC01-B12E-457E-A53F-5B5FF8E8E3F3}" destId="{8C46C2C6-E42E-4E34-9ACB-A92E9F9190CE}" srcOrd="0" destOrd="0" parTransId="{2436ABD9-5BA8-49C7-921E-DE508A57A506}" sibTransId="{76C6BA32-CE7A-44EC-B785-3AAE1B8DEB77}"/>
    <dgm:cxn modelId="{33D3BBCA-5BEB-4008-A399-B129BE5DC543}" srcId="{94463766-AFFE-4751-89DE-E59E437212CC}" destId="{1FFECF25-300E-404A-9BB8-6FC6ACC15E42}" srcOrd="3" destOrd="0" parTransId="{AC32F3F0-BCA1-4C00-9D55-FB29E1D09A5D}" sibTransId="{9625DAD7-A2D7-45B5-A40D-801ED4F7B8BF}"/>
    <dgm:cxn modelId="{701C47CC-CB80-4F58-8A84-4071B7377A81}" type="presOf" srcId="{47BC3CC8-280B-492F-ACB4-B2CC6DB1FA0A}" destId="{6CA7B582-646D-453B-8AAD-34A5F7450203}" srcOrd="0" destOrd="0" presId="urn:microsoft.com/office/officeart/2005/8/layout/hierarchy3"/>
    <dgm:cxn modelId="{E11E2CD5-5D67-43B3-AA05-BACB5A0EF0DE}" type="presOf" srcId="{94463766-AFFE-4751-89DE-E59E437212CC}" destId="{663BEA1F-C806-48BC-98F0-D02F9C6AAC49}" srcOrd="0" destOrd="0" presId="urn:microsoft.com/office/officeart/2005/8/layout/hierarchy3"/>
    <dgm:cxn modelId="{02BFF0DC-3B43-427C-8343-AE5543420BD5}" type="presOf" srcId="{483392F1-9099-44A6-95FD-BC1DA25B98A3}" destId="{FA860CE3-7F82-47DC-9BE0-D5C977A5E925}" srcOrd="0" destOrd="0" presId="urn:microsoft.com/office/officeart/2005/8/layout/hierarchy3"/>
    <dgm:cxn modelId="{16536FDF-04C2-4FC7-A858-5CD2F5AC06E0}" type="presOf" srcId="{28B1564D-EF49-4871-847F-F2121532CAEE}" destId="{D43054D5-71AF-4931-A214-C10B24CCCDC5}" srcOrd="0" destOrd="0" presId="urn:microsoft.com/office/officeart/2005/8/layout/hierarchy3"/>
    <dgm:cxn modelId="{5682AEE9-E1A6-4908-AE03-E89A872A4987}" srcId="{94463766-AFFE-4751-89DE-E59E437212CC}" destId="{47BC3CC8-280B-492F-ACB4-B2CC6DB1FA0A}" srcOrd="4" destOrd="0" parTransId="{6BE72A10-A571-4C93-B687-228A132F0255}" sibTransId="{DFFA5677-CCB1-490D-93FB-B298BFE5854A}"/>
    <dgm:cxn modelId="{C4C6BFFA-A8BF-4267-BFFA-17CE8750A05C}" srcId="{94463766-AFFE-4751-89DE-E59E437212CC}" destId="{6E07E673-A329-42FE-AB94-976B26074568}" srcOrd="5" destOrd="0" parTransId="{C4859C7E-B631-44D1-9CE6-A16C96C355F8}" sibTransId="{9AD216DE-48D2-44E0-929A-D7B0E996F11D}"/>
    <dgm:cxn modelId="{49F44F53-6AAA-4C76-8964-3DE35F17837F}" type="presParOf" srcId="{663BEA1F-C806-48BC-98F0-D02F9C6AAC49}" destId="{B02F963A-B36A-4913-983B-26A4D4565560}" srcOrd="0" destOrd="0" presId="urn:microsoft.com/office/officeart/2005/8/layout/hierarchy3"/>
    <dgm:cxn modelId="{6B0DCD59-6BCC-4D31-911E-9760CE369058}" type="presParOf" srcId="{B02F963A-B36A-4913-983B-26A4D4565560}" destId="{4B38A0F0-03C4-433B-A694-3F6E8D95FE8A}" srcOrd="0" destOrd="0" presId="urn:microsoft.com/office/officeart/2005/8/layout/hierarchy3"/>
    <dgm:cxn modelId="{CE022144-0773-4BC1-9683-4E1D3D0124B2}" type="presParOf" srcId="{4B38A0F0-03C4-433B-A694-3F6E8D95FE8A}" destId="{563BBBEF-0AE4-4E33-9237-38D2581DCFF1}" srcOrd="0" destOrd="0" presId="urn:microsoft.com/office/officeart/2005/8/layout/hierarchy3"/>
    <dgm:cxn modelId="{07C40852-6BCB-4380-983D-1FE86702F790}" type="presParOf" srcId="{4B38A0F0-03C4-433B-A694-3F6E8D95FE8A}" destId="{FAC1F782-6F14-44F3-9970-B06E39D591BA}" srcOrd="1" destOrd="0" presId="urn:microsoft.com/office/officeart/2005/8/layout/hierarchy3"/>
    <dgm:cxn modelId="{D7BD7C2A-7EBC-44FE-B3B4-BFCB29BB6123}" type="presParOf" srcId="{B02F963A-B36A-4913-983B-26A4D4565560}" destId="{9D59C4F8-0D99-469F-9FA8-73C0E1EC9C33}" srcOrd="1" destOrd="0" presId="urn:microsoft.com/office/officeart/2005/8/layout/hierarchy3"/>
    <dgm:cxn modelId="{CA1B53B7-3193-461F-9343-D5C7277F290C}" type="presParOf" srcId="{9D59C4F8-0D99-469F-9FA8-73C0E1EC9C33}" destId="{3DB663C0-5FBE-4F13-8E9D-F4F85D8AF797}" srcOrd="0" destOrd="0" presId="urn:microsoft.com/office/officeart/2005/8/layout/hierarchy3"/>
    <dgm:cxn modelId="{C6361E88-6184-43C5-8CF1-BA64A76243E4}" type="presParOf" srcId="{9D59C4F8-0D99-469F-9FA8-73C0E1EC9C33}" destId="{3E4FA70A-DC83-4F28-904E-964663ABD46A}" srcOrd="1" destOrd="0" presId="urn:microsoft.com/office/officeart/2005/8/layout/hierarchy3"/>
    <dgm:cxn modelId="{AE5A6FE1-7ECB-4F99-B89B-EB6442E6ABB4}" type="presParOf" srcId="{663BEA1F-C806-48BC-98F0-D02F9C6AAC49}" destId="{AEFBB49D-66FD-41E3-A6F0-5B5E62495657}" srcOrd="1" destOrd="0" presId="urn:microsoft.com/office/officeart/2005/8/layout/hierarchy3"/>
    <dgm:cxn modelId="{4AE944B4-D7D0-4034-BC5C-CB599D131B08}" type="presParOf" srcId="{AEFBB49D-66FD-41E3-A6F0-5B5E62495657}" destId="{2ABF1F21-0C48-4E0B-B7AE-5414B5CBB10E}" srcOrd="0" destOrd="0" presId="urn:microsoft.com/office/officeart/2005/8/layout/hierarchy3"/>
    <dgm:cxn modelId="{C26D2146-2107-4556-8F73-8D1EB2D4DDAF}" type="presParOf" srcId="{2ABF1F21-0C48-4E0B-B7AE-5414B5CBB10E}" destId="{FA860CE3-7F82-47DC-9BE0-D5C977A5E925}" srcOrd="0" destOrd="0" presId="urn:microsoft.com/office/officeart/2005/8/layout/hierarchy3"/>
    <dgm:cxn modelId="{7C93A246-C9E7-4828-B630-517069AE3ECB}" type="presParOf" srcId="{2ABF1F21-0C48-4E0B-B7AE-5414B5CBB10E}" destId="{6D0848E3-8E10-4F7B-AF82-72EE67A98E0C}" srcOrd="1" destOrd="0" presId="urn:microsoft.com/office/officeart/2005/8/layout/hierarchy3"/>
    <dgm:cxn modelId="{497CFD26-E05E-4CA5-BB69-49E648C26BB1}" type="presParOf" srcId="{AEFBB49D-66FD-41E3-A6F0-5B5E62495657}" destId="{7C5CE16D-B635-4CD0-A0C7-E46170B10D18}" srcOrd="1" destOrd="0" presId="urn:microsoft.com/office/officeart/2005/8/layout/hierarchy3"/>
    <dgm:cxn modelId="{2769E171-C99D-4CD5-8125-137213599609}" type="presParOf" srcId="{7C5CE16D-B635-4CD0-A0C7-E46170B10D18}" destId="{2F401D16-A305-4DAF-A028-0B257D185720}" srcOrd="0" destOrd="0" presId="urn:microsoft.com/office/officeart/2005/8/layout/hierarchy3"/>
    <dgm:cxn modelId="{2C9850F6-9D64-4AE5-A328-9DF4CDA14336}" type="presParOf" srcId="{7C5CE16D-B635-4CD0-A0C7-E46170B10D18}" destId="{D48F1E97-26D6-4D84-90A0-A6314C8EBABB}" srcOrd="1" destOrd="0" presId="urn:microsoft.com/office/officeart/2005/8/layout/hierarchy3"/>
    <dgm:cxn modelId="{B6FB6E87-4E8A-4360-B621-4C3132A6FD53}" type="presParOf" srcId="{663BEA1F-C806-48BC-98F0-D02F9C6AAC49}" destId="{1665C70E-B9CD-40CE-8AE6-5EE71C1042A2}" srcOrd="2" destOrd="0" presId="urn:microsoft.com/office/officeart/2005/8/layout/hierarchy3"/>
    <dgm:cxn modelId="{B2C497E7-D724-4EF9-A269-4DC532B86533}" type="presParOf" srcId="{1665C70E-B9CD-40CE-8AE6-5EE71C1042A2}" destId="{88963494-8239-4169-87AB-1549FBBB5950}" srcOrd="0" destOrd="0" presId="urn:microsoft.com/office/officeart/2005/8/layout/hierarchy3"/>
    <dgm:cxn modelId="{41275855-4751-40BB-976F-5DCFB8561AE1}" type="presParOf" srcId="{88963494-8239-4169-87AB-1549FBBB5950}" destId="{3AD510DB-DA6A-44A0-A76B-E2D4321C9177}" srcOrd="0" destOrd="0" presId="urn:microsoft.com/office/officeart/2005/8/layout/hierarchy3"/>
    <dgm:cxn modelId="{4422CEDA-DA39-47C7-AA41-99007A5DFEBA}" type="presParOf" srcId="{88963494-8239-4169-87AB-1549FBBB5950}" destId="{816DD5BD-50C4-4962-BFE3-326DD7EF1104}" srcOrd="1" destOrd="0" presId="urn:microsoft.com/office/officeart/2005/8/layout/hierarchy3"/>
    <dgm:cxn modelId="{39077467-828C-4708-9570-9B9937FD548A}" type="presParOf" srcId="{1665C70E-B9CD-40CE-8AE6-5EE71C1042A2}" destId="{50AD2B82-AEA1-4FB6-98E4-7E0B7D8BE6A2}" srcOrd="1" destOrd="0" presId="urn:microsoft.com/office/officeart/2005/8/layout/hierarchy3"/>
    <dgm:cxn modelId="{E578C416-1576-4865-AB12-A76FE8B73EBA}" type="presParOf" srcId="{50AD2B82-AEA1-4FB6-98E4-7E0B7D8BE6A2}" destId="{81F67340-9BE2-4B17-B90D-9C3F4AEB6D29}" srcOrd="0" destOrd="0" presId="urn:microsoft.com/office/officeart/2005/8/layout/hierarchy3"/>
    <dgm:cxn modelId="{EDDC716F-0EB8-4020-993A-C14AE44771CE}" type="presParOf" srcId="{50AD2B82-AEA1-4FB6-98E4-7E0B7D8BE6A2}" destId="{DEE2B5EB-9B09-4143-BF13-9F70EAC74243}" srcOrd="1" destOrd="0" presId="urn:microsoft.com/office/officeart/2005/8/layout/hierarchy3"/>
    <dgm:cxn modelId="{5A80F79F-2A43-4507-90BF-FECE1DA89579}" type="presParOf" srcId="{663BEA1F-C806-48BC-98F0-D02F9C6AAC49}" destId="{FF4EEF05-2B7B-47A8-8565-CE20C004BF04}" srcOrd="3" destOrd="0" presId="urn:microsoft.com/office/officeart/2005/8/layout/hierarchy3"/>
    <dgm:cxn modelId="{1386B507-E60E-4ACB-8FCC-A9DD4B070A4E}" type="presParOf" srcId="{FF4EEF05-2B7B-47A8-8565-CE20C004BF04}" destId="{C1819EBE-9BA5-413A-A2FB-06A43A2EEC1B}" srcOrd="0" destOrd="0" presId="urn:microsoft.com/office/officeart/2005/8/layout/hierarchy3"/>
    <dgm:cxn modelId="{EF3A7CCA-DE1B-429D-A9CF-7FC34DA84931}" type="presParOf" srcId="{C1819EBE-9BA5-413A-A2FB-06A43A2EEC1B}" destId="{01D7730E-8DEB-4E53-90EE-A1ECF350B6F7}" srcOrd="0" destOrd="0" presId="urn:microsoft.com/office/officeart/2005/8/layout/hierarchy3"/>
    <dgm:cxn modelId="{344F5026-2464-409A-B8D5-3329A1007C3E}" type="presParOf" srcId="{C1819EBE-9BA5-413A-A2FB-06A43A2EEC1B}" destId="{BE20F95E-61FB-4D5E-A99A-AF977D243E1E}" srcOrd="1" destOrd="0" presId="urn:microsoft.com/office/officeart/2005/8/layout/hierarchy3"/>
    <dgm:cxn modelId="{E08DF286-1211-40D2-A4E0-1DF26C0B8830}" type="presParOf" srcId="{FF4EEF05-2B7B-47A8-8565-CE20C004BF04}" destId="{E04EA70E-0255-475B-AA6E-3EB1CF1BE54F}" srcOrd="1" destOrd="0" presId="urn:microsoft.com/office/officeart/2005/8/layout/hierarchy3"/>
    <dgm:cxn modelId="{E67C6292-7B88-4497-BDC9-7ABD117C1F66}" type="presParOf" srcId="{E04EA70E-0255-475B-AA6E-3EB1CF1BE54F}" destId="{CC67AA88-6F49-466C-A35B-779DFEBAF709}" srcOrd="0" destOrd="0" presId="urn:microsoft.com/office/officeart/2005/8/layout/hierarchy3"/>
    <dgm:cxn modelId="{1C957FA9-0DF2-41F2-919D-B4AB7028D1AD}" type="presParOf" srcId="{E04EA70E-0255-475B-AA6E-3EB1CF1BE54F}" destId="{D43054D5-71AF-4931-A214-C10B24CCCDC5}" srcOrd="1" destOrd="0" presId="urn:microsoft.com/office/officeart/2005/8/layout/hierarchy3"/>
    <dgm:cxn modelId="{A7997F60-9665-4F4C-907A-7B47C70F7356}" type="presParOf" srcId="{663BEA1F-C806-48BC-98F0-D02F9C6AAC49}" destId="{3C441B23-5455-4270-AED4-46D6F9F4C22E}" srcOrd="4" destOrd="0" presId="urn:microsoft.com/office/officeart/2005/8/layout/hierarchy3"/>
    <dgm:cxn modelId="{5DD9F85A-1DBE-420E-BFD5-D3F7E62E5503}" type="presParOf" srcId="{3C441B23-5455-4270-AED4-46D6F9F4C22E}" destId="{AB50A322-D6DA-4157-9ED9-A683AAD65116}" srcOrd="0" destOrd="0" presId="urn:microsoft.com/office/officeart/2005/8/layout/hierarchy3"/>
    <dgm:cxn modelId="{C799FF93-4C6F-4741-BEC1-7BB20A56E67A}" type="presParOf" srcId="{AB50A322-D6DA-4157-9ED9-A683AAD65116}" destId="{6CA7B582-646D-453B-8AAD-34A5F7450203}" srcOrd="0" destOrd="0" presId="urn:microsoft.com/office/officeart/2005/8/layout/hierarchy3"/>
    <dgm:cxn modelId="{EDA802E0-3166-4471-9F85-508F94BA113A}" type="presParOf" srcId="{AB50A322-D6DA-4157-9ED9-A683AAD65116}" destId="{71E66521-5E72-44FC-9E29-20D7B2451922}" srcOrd="1" destOrd="0" presId="urn:microsoft.com/office/officeart/2005/8/layout/hierarchy3"/>
    <dgm:cxn modelId="{ADE62EFF-E18D-40B8-92D8-E43D2539D84B}" type="presParOf" srcId="{3C441B23-5455-4270-AED4-46D6F9F4C22E}" destId="{DF3427DE-B3BD-4EE4-8774-67923FB0311E}" srcOrd="1" destOrd="0" presId="urn:microsoft.com/office/officeart/2005/8/layout/hierarchy3"/>
    <dgm:cxn modelId="{306CE22B-D879-47CD-9342-FBFDB4922704}" type="presParOf" srcId="{DF3427DE-B3BD-4EE4-8774-67923FB0311E}" destId="{A5B09619-DFD9-4A72-BD51-E5B1EF679E29}" srcOrd="0" destOrd="0" presId="urn:microsoft.com/office/officeart/2005/8/layout/hierarchy3"/>
    <dgm:cxn modelId="{5631FDD6-9A54-4403-A994-A18F22F963D7}" type="presParOf" srcId="{DF3427DE-B3BD-4EE4-8774-67923FB0311E}" destId="{DDCA792A-5319-405D-A817-DD6749D56350}" srcOrd="1" destOrd="0" presId="urn:microsoft.com/office/officeart/2005/8/layout/hierarchy3"/>
    <dgm:cxn modelId="{CFEB6180-99A5-4D4A-A11E-C279A64AD76B}" type="presParOf" srcId="{663BEA1F-C806-48BC-98F0-D02F9C6AAC49}" destId="{9DC04051-1516-49EF-81DF-0DD3E5CE1E8C}" srcOrd="5" destOrd="0" presId="urn:microsoft.com/office/officeart/2005/8/layout/hierarchy3"/>
    <dgm:cxn modelId="{7E96E90F-D6E2-4152-8634-D42895181D35}" type="presParOf" srcId="{9DC04051-1516-49EF-81DF-0DD3E5CE1E8C}" destId="{BE8FF3DF-E43C-43BF-BF19-4BF69D72AE01}" srcOrd="0" destOrd="0" presId="urn:microsoft.com/office/officeart/2005/8/layout/hierarchy3"/>
    <dgm:cxn modelId="{AD574F5C-A76A-4AF6-8F92-6D284D604E1A}" type="presParOf" srcId="{BE8FF3DF-E43C-43BF-BF19-4BF69D72AE01}" destId="{60062317-5F7F-417C-AEB8-D7D1ECBFA607}" srcOrd="0" destOrd="0" presId="urn:microsoft.com/office/officeart/2005/8/layout/hierarchy3"/>
    <dgm:cxn modelId="{EEFC667F-B535-4F1F-817F-BB5B8553CCF6}" type="presParOf" srcId="{BE8FF3DF-E43C-43BF-BF19-4BF69D72AE01}" destId="{D4351A43-FA94-4147-B4F0-6546326C72B0}" srcOrd="1" destOrd="0" presId="urn:microsoft.com/office/officeart/2005/8/layout/hierarchy3"/>
    <dgm:cxn modelId="{95712CB0-A16E-4826-90D6-14D710797BFC}" type="presParOf" srcId="{9DC04051-1516-49EF-81DF-0DD3E5CE1E8C}" destId="{0EA953C3-7925-45F1-AFA1-8D4E706A14C8}" srcOrd="1" destOrd="0" presId="urn:microsoft.com/office/officeart/2005/8/layout/hierarchy3"/>
    <dgm:cxn modelId="{3007E2D5-C360-42A7-B84F-D87EBF713047}" type="presParOf" srcId="{0EA953C3-7925-45F1-AFA1-8D4E706A14C8}" destId="{3B348ED0-CA13-4768-A8F7-6A8EBD295A97}" srcOrd="0" destOrd="0" presId="urn:microsoft.com/office/officeart/2005/8/layout/hierarchy3"/>
    <dgm:cxn modelId="{212911FC-1FA3-49E4-849F-2750E344B290}" type="presParOf" srcId="{0EA953C3-7925-45F1-AFA1-8D4E706A14C8}" destId="{B3E0FFED-4DC8-4B0E-9A35-1D52F5FD9D4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B27CEB-BF65-4105-B627-02A934F4899A}" type="doc">
      <dgm:prSet loTypeId="urn:microsoft.com/office/officeart/2005/8/layout/hierarchy3" loCatId="hierarchy" qsTypeId="urn:microsoft.com/office/officeart/2005/8/quickstyle/simple3" qsCatId="simple" csTypeId="urn:microsoft.com/office/officeart/2005/8/colors/accent2_2" csCatId="accent2" phldr="1"/>
      <dgm:spPr/>
      <dgm:t>
        <a:bodyPr/>
        <a:lstStyle/>
        <a:p>
          <a:endParaRPr lang="en-SG"/>
        </a:p>
      </dgm:t>
    </dgm:pt>
    <dgm:pt modelId="{41E180FD-AEBA-4C84-8189-6CE31E4CCB42}">
      <dgm:prSet/>
      <dgm:spPr/>
      <dgm:t>
        <a:bodyPr/>
        <a:lstStyle/>
        <a:p>
          <a:r>
            <a:rPr lang="en-US" b="1" i="0" baseline="0"/>
            <a:t>Data Preparation</a:t>
          </a:r>
          <a:endParaRPr lang="en-SG"/>
        </a:p>
      </dgm:t>
    </dgm:pt>
    <dgm:pt modelId="{A6699A66-8DD7-476C-97EA-0D8ED6DD531F}" type="parTrans" cxnId="{B34142D7-DB31-4D93-8D43-AB92452CD535}">
      <dgm:prSet/>
      <dgm:spPr/>
      <dgm:t>
        <a:bodyPr/>
        <a:lstStyle/>
        <a:p>
          <a:endParaRPr lang="en-SG"/>
        </a:p>
      </dgm:t>
    </dgm:pt>
    <dgm:pt modelId="{E01E401B-9AE2-4F96-85A8-43A8CF84F1F8}" type="sibTrans" cxnId="{B34142D7-DB31-4D93-8D43-AB92452CD535}">
      <dgm:prSet/>
      <dgm:spPr/>
      <dgm:t>
        <a:bodyPr/>
        <a:lstStyle/>
        <a:p>
          <a:endParaRPr lang="en-SG"/>
        </a:p>
      </dgm:t>
    </dgm:pt>
    <dgm:pt modelId="{BB7C3E20-A041-4F55-92C8-569DBE80BD03}">
      <dgm:prSet/>
      <dgm:spPr/>
      <dgm:t>
        <a:bodyPr/>
        <a:lstStyle/>
        <a:p>
          <a:r>
            <a:rPr lang="en-US" b="1" i="0" baseline="0" dirty="0"/>
            <a:t>Segmentation</a:t>
          </a:r>
          <a:endParaRPr lang="en-SG" dirty="0"/>
        </a:p>
      </dgm:t>
    </dgm:pt>
    <dgm:pt modelId="{B1252B78-FC02-455C-9918-0A3B6B66C810}" type="parTrans" cxnId="{00CBFCB4-913A-4B06-9E99-6C7A50367A25}">
      <dgm:prSet/>
      <dgm:spPr/>
      <dgm:t>
        <a:bodyPr/>
        <a:lstStyle/>
        <a:p>
          <a:endParaRPr lang="en-SG"/>
        </a:p>
      </dgm:t>
    </dgm:pt>
    <dgm:pt modelId="{56B437DF-BCFE-4EB2-BA29-AAB7DDCA06EE}" type="sibTrans" cxnId="{00CBFCB4-913A-4B06-9E99-6C7A50367A25}">
      <dgm:prSet/>
      <dgm:spPr/>
      <dgm:t>
        <a:bodyPr/>
        <a:lstStyle/>
        <a:p>
          <a:endParaRPr lang="en-SG"/>
        </a:p>
      </dgm:t>
    </dgm:pt>
    <dgm:pt modelId="{3EB2033F-E8B4-42D4-AC93-D8BAD89EF08C}">
      <dgm:prSet custT="1"/>
      <dgm:spPr/>
      <dgm:t>
        <a:bodyPr/>
        <a:lstStyle/>
        <a:p>
          <a:r>
            <a:rPr lang="en-US" sz="1050" b="1" i="0" baseline="0" dirty="0"/>
            <a:t>RFM segmentation</a:t>
          </a:r>
          <a:endParaRPr lang="en-SG" sz="1050" dirty="0"/>
        </a:p>
      </dgm:t>
    </dgm:pt>
    <dgm:pt modelId="{5194F22E-7540-4EAD-B576-EF4461019576}" type="parTrans" cxnId="{656075B3-F148-4012-B3E0-E169B119C73B}">
      <dgm:prSet/>
      <dgm:spPr/>
      <dgm:t>
        <a:bodyPr/>
        <a:lstStyle/>
        <a:p>
          <a:endParaRPr lang="en-SG"/>
        </a:p>
      </dgm:t>
    </dgm:pt>
    <dgm:pt modelId="{639F893B-4252-42DF-A985-7D7FB18A70A3}" type="sibTrans" cxnId="{656075B3-F148-4012-B3E0-E169B119C73B}">
      <dgm:prSet/>
      <dgm:spPr/>
      <dgm:t>
        <a:bodyPr/>
        <a:lstStyle/>
        <a:p>
          <a:endParaRPr lang="en-SG"/>
        </a:p>
      </dgm:t>
    </dgm:pt>
    <dgm:pt modelId="{FF016EDD-9AF5-4474-AE28-0E2BCE91DA02}">
      <dgm:prSet custT="1"/>
      <dgm:spPr/>
      <dgm:t>
        <a:bodyPr/>
        <a:lstStyle/>
        <a:p>
          <a:r>
            <a:rPr lang="en-US" sz="1050" b="1" i="0" baseline="0" dirty="0"/>
            <a:t>Optimization of revenue for Supermarket &amp; Retail category individually</a:t>
          </a:r>
          <a:endParaRPr lang="en-SG" sz="1050" dirty="0"/>
        </a:p>
      </dgm:t>
    </dgm:pt>
    <dgm:pt modelId="{0DB561DB-A92C-4EEC-8494-EB196AAE8491}" type="parTrans" cxnId="{8FEF1638-A59C-4BAC-A54E-BCAF73AB69DF}">
      <dgm:prSet/>
      <dgm:spPr/>
      <dgm:t>
        <a:bodyPr/>
        <a:lstStyle/>
        <a:p>
          <a:endParaRPr lang="en-SG"/>
        </a:p>
      </dgm:t>
    </dgm:pt>
    <dgm:pt modelId="{09DE14F6-02BE-40DF-9640-1DFAFAA2D98A}" type="sibTrans" cxnId="{8FEF1638-A59C-4BAC-A54E-BCAF73AB69DF}">
      <dgm:prSet/>
      <dgm:spPr/>
      <dgm:t>
        <a:bodyPr/>
        <a:lstStyle/>
        <a:p>
          <a:endParaRPr lang="en-SG"/>
        </a:p>
      </dgm:t>
    </dgm:pt>
    <dgm:pt modelId="{031C108D-8176-41DB-9203-6D5026DB41FE}">
      <dgm:prSet/>
      <dgm:spPr/>
      <dgm:t>
        <a:bodyPr/>
        <a:lstStyle/>
        <a:p>
          <a:r>
            <a:rPr lang="en-US" b="1" i="0" baseline="0" dirty="0"/>
            <a:t>Dashboarding</a:t>
          </a:r>
          <a:endParaRPr lang="en-SG" dirty="0"/>
        </a:p>
      </dgm:t>
    </dgm:pt>
    <dgm:pt modelId="{9E6486FF-5A62-40D9-87E1-BF44908CBEA5}" type="parTrans" cxnId="{538402A6-1827-4319-8144-86566B9B12A8}">
      <dgm:prSet/>
      <dgm:spPr/>
      <dgm:t>
        <a:bodyPr/>
        <a:lstStyle/>
        <a:p>
          <a:endParaRPr lang="en-SG"/>
        </a:p>
      </dgm:t>
    </dgm:pt>
    <dgm:pt modelId="{A27A2A4E-AB8B-4B2D-A24A-A453D0BD3249}" type="sibTrans" cxnId="{538402A6-1827-4319-8144-86566B9B12A8}">
      <dgm:prSet/>
      <dgm:spPr/>
      <dgm:t>
        <a:bodyPr/>
        <a:lstStyle/>
        <a:p>
          <a:endParaRPr lang="en-SG"/>
        </a:p>
      </dgm:t>
    </dgm:pt>
    <dgm:pt modelId="{78870511-4CF7-4E2F-928C-4941D83D52E8}">
      <dgm:prSet custT="1"/>
      <dgm:spPr/>
      <dgm:t>
        <a:bodyPr/>
        <a:lstStyle/>
        <a:p>
          <a:r>
            <a:rPr lang="en-US" sz="1050" b="1" i="0" baseline="0" dirty="0"/>
            <a:t>Visualizing the different customer segments</a:t>
          </a:r>
          <a:endParaRPr lang="en-SG" sz="1050" dirty="0"/>
        </a:p>
      </dgm:t>
    </dgm:pt>
    <dgm:pt modelId="{5AADB013-993A-4EB3-B2EE-A512BF34866C}" type="parTrans" cxnId="{3391D978-6174-465D-989A-B8B744E01B8A}">
      <dgm:prSet/>
      <dgm:spPr/>
      <dgm:t>
        <a:bodyPr/>
        <a:lstStyle/>
        <a:p>
          <a:endParaRPr lang="en-SG"/>
        </a:p>
      </dgm:t>
    </dgm:pt>
    <dgm:pt modelId="{0371C936-272C-421F-8DC0-37D11BBF883F}" type="sibTrans" cxnId="{3391D978-6174-465D-989A-B8B744E01B8A}">
      <dgm:prSet/>
      <dgm:spPr/>
      <dgm:t>
        <a:bodyPr/>
        <a:lstStyle/>
        <a:p>
          <a:endParaRPr lang="en-SG"/>
        </a:p>
      </dgm:t>
    </dgm:pt>
    <dgm:pt modelId="{35348849-6E42-426A-8BB3-22D2A43142F1}">
      <dgm:prSet custT="1"/>
      <dgm:spPr/>
      <dgm:t>
        <a:bodyPr/>
        <a:lstStyle/>
        <a:p>
          <a:r>
            <a:rPr lang="en-US" sz="1050" b="1" i="0" baseline="0" dirty="0"/>
            <a:t>Sales trends for historical data</a:t>
          </a:r>
          <a:endParaRPr lang="en-SG" sz="1050" dirty="0"/>
        </a:p>
      </dgm:t>
    </dgm:pt>
    <dgm:pt modelId="{56E24436-1CD0-4745-A5D3-9937E6B5DF04}" type="parTrans" cxnId="{A4912794-DD20-47FC-BA5A-3CF51CA36BC7}">
      <dgm:prSet/>
      <dgm:spPr/>
      <dgm:t>
        <a:bodyPr/>
        <a:lstStyle/>
        <a:p>
          <a:endParaRPr lang="en-SG"/>
        </a:p>
      </dgm:t>
    </dgm:pt>
    <dgm:pt modelId="{F4507B8C-4F11-4605-9BF2-75B3C34FFB26}" type="sibTrans" cxnId="{A4912794-DD20-47FC-BA5A-3CF51CA36BC7}">
      <dgm:prSet/>
      <dgm:spPr/>
      <dgm:t>
        <a:bodyPr/>
        <a:lstStyle/>
        <a:p>
          <a:endParaRPr lang="en-SG"/>
        </a:p>
      </dgm:t>
    </dgm:pt>
    <dgm:pt modelId="{A704BD40-557F-4573-893C-28DA6DAE344A}">
      <dgm:prSet custT="1"/>
      <dgm:spPr/>
      <dgm:t>
        <a:bodyPr/>
        <a:lstStyle/>
        <a:p>
          <a:r>
            <a:rPr lang="en-US" b="1" i="0" baseline="0" dirty="0"/>
            <a:t>Price Elasticity Analysis</a:t>
          </a:r>
          <a:endParaRPr lang="en-SG" sz="1050" dirty="0"/>
        </a:p>
      </dgm:t>
    </dgm:pt>
    <dgm:pt modelId="{F81D27F8-CFEF-478A-8743-9A982277D9BE}" type="parTrans" cxnId="{1B90E06E-161A-4F27-83FE-82F4485D23DC}">
      <dgm:prSet/>
      <dgm:spPr/>
    </dgm:pt>
    <dgm:pt modelId="{BF9597B6-A3AD-48F5-81AC-1DA3278F14AB}" type="sibTrans" cxnId="{1B90E06E-161A-4F27-83FE-82F4485D23DC}">
      <dgm:prSet/>
      <dgm:spPr/>
    </dgm:pt>
    <dgm:pt modelId="{96789F93-C067-4DFD-8E8B-568E4ADC8B05}">
      <dgm:prSet custT="1"/>
      <dgm:spPr/>
      <dgm:t>
        <a:bodyPr/>
        <a:lstStyle/>
        <a:p>
          <a:r>
            <a:rPr lang="en-SG" sz="1050" dirty="0"/>
            <a:t>K-Means Clustering</a:t>
          </a:r>
        </a:p>
      </dgm:t>
    </dgm:pt>
    <dgm:pt modelId="{B7C54A2D-FD93-4223-BEA2-F80E1C432C2D}" type="parTrans" cxnId="{294FE2EB-0E25-4B12-A2A1-AE75F816F746}">
      <dgm:prSet/>
      <dgm:spPr/>
    </dgm:pt>
    <dgm:pt modelId="{B60B1D6F-3519-46BF-837B-0CC24A33F659}" type="sibTrans" cxnId="{294FE2EB-0E25-4B12-A2A1-AE75F816F746}">
      <dgm:prSet/>
      <dgm:spPr/>
    </dgm:pt>
    <dgm:pt modelId="{A6AEEB39-29EF-4F71-8051-5C8E37A44778}">
      <dgm:prSet custT="1"/>
      <dgm:spPr/>
      <dgm:t>
        <a:bodyPr/>
        <a:lstStyle/>
        <a:p>
          <a:r>
            <a:rPr lang="en-SG" sz="1050" dirty="0"/>
            <a:t>Finding the </a:t>
          </a:r>
          <a:r>
            <a:rPr lang="en-SG" sz="1050" dirty="0" err="1"/>
            <a:t>intersactions</a:t>
          </a:r>
          <a:endParaRPr lang="en-SG" sz="1050" dirty="0"/>
        </a:p>
      </dgm:t>
    </dgm:pt>
    <dgm:pt modelId="{9C9949B3-C8D5-4B00-8C9C-B0A2BB9FE311}" type="parTrans" cxnId="{0A0C47C3-3B3D-428B-8C55-FDAA1FCE7AA6}">
      <dgm:prSet/>
      <dgm:spPr/>
    </dgm:pt>
    <dgm:pt modelId="{2550A7AC-8ECE-4924-9C74-B320CC7AB8C1}" type="sibTrans" cxnId="{0A0C47C3-3B3D-428B-8C55-FDAA1FCE7AA6}">
      <dgm:prSet/>
      <dgm:spPr/>
    </dgm:pt>
    <dgm:pt modelId="{DB41194A-49B9-4D52-AD1A-735AE2D18C12}">
      <dgm:prSet custT="1"/>
      <dgm:spPr/>
      <dgm:t>
        <a:bodyPr/>
        <a:lstStyle/>
        <a:p>
          <a:r>
            <a:rPr lang="en-SG" sz="1050" dirty="0"/>
            <a:t>Finding own and cross price elasticity for Top 10 SKU</a:t>
          </a:r>
        </a:p>
      </dgm:t>
    </dgm:pt>
    <dgm:pt modelId="{23A6AE86-DBF8-44C9-B2F4-57E415E5E2FA}" type="parTrans" cxnId="{03FD801B-9EAF-41A0-8B9B-F7D572667690}">
      <dgm:prSet/>
      <dgm:spPr/>
    </dgm:pt>
    <dgm:pt modelId="{199BB7D5-D249-470C-961E-8FAF9F97843B}" type="sibTrans" cxnId="{03FD801B-9EAF-41A0-8B9B-F7D572667690}">
      <dgm:prSet/>
      <dgm:spPr/>
    </dgm:pt>
    <dgm:pt modelId="{34567171-A97E-4020-89F9-15B8B199FFD9}">
      <dgm:prSet custT="1"/>
      <dgm:spPr/>
      <dgm:t>
        <a:bodyPr/>
        <a:lstStyle/>
        <a:p>
          <a:r>
            <a:rPr lang="en-SG" sz="1050" dirty="0"/>
            <a:t>Sales forecast</a:t>
          </a:r>
        </a:p>
      </dgm:t>
    </dgm:pt>
    <dgm:pt modelId="{24BAC82D-D284-4FC1-A73C-DA6BF6F599F1}" type="parTrans" cxnId="{AC673359-2E7F-447A-976B-4087A3444B97}">
      <dgm:prSet/>
      <dgm:spPr/>
    </dgm:pt>
    <dgm:pt modelId="{1E93A939-FF7F-4927-96B4-7C69ABE5CB0D}" type="sibTrans" cxnId="{AC673359-2E7F-447A-976B-4087A3444B97}">
      <dgm:prSet/>
      <dgm:spPr/>
    </dgm:pt>
    <dgm:pt modelId="{3C2BEFE4-950F-4C1B-AAF1-B9E97D022712}">
      <dgm:prSet custT="1"/>
      <dgm:spPr/>
      <dgm:t>
        <a:bodyPr/>
        <a:lstStyle/>
        <a:p>
          <a:r>
            <a:rPr lang="en-SG" sz="1050" dirty="0"/>
            <a:t>Forward Looking Map</a:t>
          </a:r>
        </a:p>
      </dgm:t>
    </dgm:pt>
    <dgm:pt modelId="{69CAB692-0F45-483B-8D3F-C8EBAA3A1930}" type="parTrans" cxnId="{CD3226EE-B6A3-4F89-9E43-758B1D9D2EA2}">
      <dgm:prSet/>
      <dgm:spPr/>
    </dgm:pt>
    <dgm:pt modelId="{82BD7BE8-B25C-4CF5-B6A1-EB313C542163}" type="sibTrans" cxnId="{CD3226EE-B6A3-4F89-9E43-758B1D9D2EA2}">
      <dgm:prSet/>
      <dgm:spPr/>
    </dgm:pt>
    <dgm:pt modelId="{C85054F8-57DF-4F6B-A09E-C0535CDBC811}">
      <dgm:prSet custT="1"/>
      <dgm:spPr/>
      <dgm:t>
        <a:bodyPr/>
        <a:lstStyle/>
        <a:p>
          <a:r>
            <a:rPr lang="en-SG" sz="1050" dirty="0"/>
            <a:t>Strategies to manage customer segments</a:t>
          </a:r>
        </a:p>
      </dgm:t>
    </dgm:pt>
    <dgm:pt modelId="{6EDF910C-DA4F-4359-B10F-EC227AF317AA}" type="parTrans" cxnId="{C6E06ED2-F0E0-468A-99FD-3C0BB737A31A}">
      <dgm:prSet/>
      <dgm:spPr/>
    </dgm:pt>
    <dgm:pt modelId="{D8144C5E-9C02-41E7-9975-A0B297DDA001}" type="sibTrans" cxnId="{C6E06ED2-F0E0-468A-99FD-3C0BB737A31A}">
      <dgm:prSet/>
      <dgm:spPr/>
    </dgm:pt>
    <dgm:pt modelId="{2F4E74C2-E2D1-4C7B-B115-AA9CB1BA8E1D}">
      <dgm:prSet custT="1"/>
      <dgm:spPr/>
      <dgm:t>
        <a:bodyPr/>
        <a:lstStyle/>
        <a:p>
          <a:r>
            <a:rPr lang="en-SG" sz="1050" dirty="0"/>
            <a:t>Strategies to manage pricing for Top SKUs</a:t>
          </a:r>
        </a:p>
      </dgm:t>
    </dgm:pt>
    <dgm:pt modelId="{BB549970-3A7A-4183-89CE-62F20E6B1028}" type="parTrans" cxnId="{E37F44BC-C590-48CC-8E62-B3209791F7EA}">
      <dgm:prSet/>
      <dgm:spPr/>
    </dgm:pt>
    <dgm:pt modelId="{8D978033-D2DE-4B1C-8DB8-DBE60A8A11A4}" type="sibTrans" cxnId="{E37F44BC-C590-48CC-8E62-B3209791F7EA}">
      <dgm:prSet/>
      <dgm:spPr/>
    </dgm:pt>
    <dgm:pt modelId="{50BFBFAA-21CB-4752-8B24-180BA20D169E}" type="pres">
      <dgm:prSet presAssocID="{66B27CEB-BF65-4105-B627-02A934F4899A}" presName="diagram" presStyleCnt="0">
        <dgm:presLayoutVars>
          <dgm:chPref val="1"/>
          <dgm:dir/>
          <dgm:animOne val="branch"/>
          <dgm:animLvl val="lvl"/>
          <dgm:resizeHandles/>
        </dgm:presLayoutVars>
      </dgm:prSet>
      <dgm:spPr/>
    </dgm:pt>
    <dgm:pt modelId="{822229ED-5DB5-450F-8D5D-9ECB8B54D1DA}" type="pres">
      <dgm:prSet presAssocID="{41E180FD-AEBA-4C84-8189-6CE31E4CCB42}" presName="root" presStyleCnt="0"/>
      <dgm:spPr/>
    </dgm:pt>
    <dgm:pt modelId="{B35CDD46-2299-4FF7-977F-3C43B16195F2}" type="pres">
      <dgm:prSet presAssocID="{41E180FD-AEBA-4C84-8189-6CE31E4CCB42}" presName="rootComposite" presStyleCnt="0"/>
      <dgm:spPr/>
    </dgm:pt>
    <dgm:pt modelId="{08222F7A-329C-4A87-BCEA-5B08F776F328}" type="pres">
      <dgm:prSet presAssocID="{41E180FD-AEBA-4C84-8189-6CE31E4CCB42}" presName="rootText" presStyleLbl="node1" presStyleIdx="0" presStyleCnt="5"/>
      <dgm:spPr/>
    </dgm:pt>
    <dgm:pt modelId="{4A5C35F9-BF3E-448C-92C1-0288CD184405}" type="pres">
      <dgm:prSet presAssocID="{41E180FD-AEBA-4C84-8189-6CE31E4CCB42}" presName="rootConnector" presStyleLbl="node1" presStyleIdx="0" presStyleCnt="5"/>
      <dgm:spPr/>
    </dgm:pt>
    <dgm:pt modelId="{B878AEDD-6E3D-4FB0-B1E4-0C61FC5730BC}" type="pres">
      <dgm:prSet presAssocID="{41E180FD-AEBA-4C84-8189-6CE31E4CCB42}" presName="childShape" presStyleCnt="0"/>
      <dgm:spPr/>
    </dgm:pt>
    <dgm:pt modelId="{24260DBA-F859-4B66-BC6F-A32474EC0094}" type="pres">
      <dgm:prSet presAssocID="{BB7C3E20-A041-4F55-92C8-569DBE80BD03}" presName="root" presStyleCnt="0"/>
      <dgm:spPr/>
    </dgm:pt>
    <dgm:pt modelId="{EDDA3CEB-5384-4D68-A695-3F03ECD8B493}" type="pres">
      <dgm:prSet presAssocID="{BB7C3E20-A041-4F55-92C8-569DBE80BD03}" presName="rootComposite" presStyleCnt="0"/>
      <dgm:spPr/>
    </dgm:pt>
    <dgm:pt modelId="{7C8FBC54-13A1-4061-BCDF-7712D9EF54E3}" type="pres">
      <dgm:prSet presAssocID="{BB7C3E20-A041-4F55-92C8-569DBE80BD03}" presName="rootText" presStyleLbl="node1" presStyleIdx="1" presStyleCnt="5"/>
      <dgm:spPr/>
    </dgm:pt>
    <dgm:pt modelId="{56CFA0E2-B1D3-45C7-90AD-373890EBE5A5}" type="pres">
      <dgm:prSet presAssocID="{BB7C3E20-A041-4F55-92C8-569DBE80BD03}" presName="rootConnector" presStyleLbl="node1" presStyleIdx="1" presStyleCnt="5"/>
      <dgm:spPr/>
    </dgm:pt>
    <dgm:pt modelId="{37956B36-60AA-4DB2-BEBC-6D7FC8B60D97}" type="pres">
      <dgm:prSet presAssocID="{BB7C3E20-A041-4F55-92C8-569DBE80BD03}" presName="childShape" presStyleCnt="0"/>
      <dgm:spPr/>
    </dgm:pt>
    <dgm:pt modelId="{1C6BC8CE-1605-4830-BBE2-1551BC7E68FF}" type="pres">
      <dgm:prSet presAssocID="{5194F22E-7540-4EAD-B576-EF4461019576}" presName="Name13" presStyleLbl="parChTrans1D2" presStyleIdx="0" presStyleCnt="10"/>
      <dgm:spPr/>
    </dgm:pt>
    <dgm:pt modelId="{D0B9A65D-9846-4790-BF8F-67A5F5205390}" type="pres">
      <dgm:prSet presAssocID="{3EB2033F-E8B4-42D4-AC93-D8BAD89EF08C}" presName="childText" presStyleLbl="bgAcc1" presStyleIdx="0" presStyleCnt="10" custScaleY="164620">
        <dgm:presLayoutVars>
          <dgm:bulletEnabled val="1"/>
        </dgm:presLayoutVars>
      </dgm:prSet>
      <dgm:spPr/>
    </dgm:pt>
    <dgm:pt modelId="{F51D1AF9-D7DC-4E79-B603-82BD9EC78561}" type="pres">
      <dgm:prSet presAssocID="{B7C54A2D-FD93-4223-BEA2-F80E1C432C2D}" presName="Name13" presStyleLbl="parChTrans1D2" presStyleIdx="1" presStyleCnt="10"/>
      <dgm:spPr/>
    </dgm:pt>
    <dgm:pt modelId="{82D75682-F148-4CB4-99B6-DD4FBA66A178}" type="pres">
      <dgm:prSet presAssocID="{96789F93-C067-4DFD-8E8B-568E4ADC8B05}" presName="childText" presStyleLbl="bgAcc1" presStyleIdx="1" presStyleCnt="10">
        <dgm:presLayoutVars>
          <dgm:bulletEnabled val="1"/>
        </dgm:presLayoutVars>
      </dgm:prSet>
      <dgm:spPr/>
    </dgm:pt>
    <dgm:pt modelId="{BE7C081F-59C5-4E6B-B432-000B29715EA3}" type="pres">
      <dgm:prSet presAssocID="{9C9949B3-C8D5-4B00-8C9C-B0A2BB9FE311}" presName="Name13" presStyleLbl="parChTrans1D2" presStyleIdx="2" presStyleCnt="10"/>
      <dgm:spPr/>
    </dgm:pt>
    <dgm:pt modelId="{DEA7943B-54B8-4271-ACBB-8224ACAD7274}" type="pres">
      <dgm:prSet presAssocID="{A6AEEB39-29EF-4F71-8051-5C8E37A44778}" presName="childText" presStyleLbl="bgAcc1" presStyleIdx="2" presStyleCnt="10">
        <dgm:presLayoutVars>
          <dgm:bulletEnabled val="1"/>
        </dgm:presLayoutVars>
      </dgm:prSet>
      <dgm:spPr/>
    </dgm:pt>
    <dgm:pt modelId="{A4BBE480-2AC0-48BB-BE96-AD6EE70FD85F}" type="pres">
      <dgm:prSet presAssocID="{A704BD40-557F-4573-893C-28DA6DAE344A}" presName="root" presStyleCnt="0"/>
      <dgm:spPr/>
    </dgm:pt>
    <dgm:pt modelId="{CED5FD7B-67DF-4AD1-B21E-4D707F002703}" type="pres">
      <dgm:prSet presAssocID="{A704BD40-557F-4573-893C-28DA6DAE344A}" presName="rootComposite" presStyleCnt="0"/>
      <dgm:spPr/>
    </dgm:pt>
    <dgm:pt modelId="{B14F906D-F311-409F-97F6-33C55F7EF177}" type="pres">
      <dgm:prSet presAssocID="{A704BD40-557F-4573-893C-28DA6DAE344A}" presName="rootText" presStyleLbl="node1" presStyleIdx="2" presStyleCnt="5"/>
      <dgm:spPr/>
    </dgm:pt>
    <dgm:pt modelId="{D03AA4A0-4BC9-4C7A-8E43-F0E10D233C94}" type="pres">
      <dgm:prSet presAssocID="{A704BD40-557F-4573-893C-28DA6DAE344A}" presName="rootConnector" presStyleLbl="node1" presStyleIdx="2" presStyleCnt="5"/>
      <dgm:spPr/>
    </dgm:pt>
    <dgm:pt modelId="{F2934BD5-F5D9-415C-AB12-15303012B5DF}" type="pres">
      <dgm:prSet presAssocID="{A704BD40-557F-4573-893C-28DA6DAE344A}" presName="childShape" presStyleCnt="0"/>
      <dgm:spPr/>
    </dgm:pt>
    <dgm:pt modelId="{1C7A9388-3E1F-4C3B-BBAB-11640DA47130}" type="pres">
      <dgm:prSet presAssocID="{23A6AE86-DBF8-44C9-B2F4-57E415E5E2FA}" presName="Name13" presStyleLbl="parChTrans1D2" presStyleIdx="3" presStyleCnt="10"/>
      <dgm:spPr/>
    </dgm:pt>
    <dgm:pt modelId="{BAB387F6-C93F-4AAF-A89A-99539FE25F14}" type="pres">
      <dgm:prSet presAssocID="{DB41194A-49B9-4D52-AD1A-735AE2D18C12}" presName="childText" presStyleLbl="bgAcc1" presStyleIdx="3" presStyleCnt="10">
        <dgm:presLayoutVars>
          <dgm:bulletEnabled val="1"/>
        </dgm:presLayoutVars>
      </dgm:prSet>
      <dgm:spPr/>
    </dgm:pt>
    <dgm:pt modelId="{38EEAFAE-92F8-4C07-985A-28166056CF2B}" type="pres">
      <dgm:prSet presAssocID="{0DB561DB-A92C-4EEC-8494-EB196AAE8491}" presName="Name13" presStyleLbl="parChTrans1D2" presStyleIdx="4" presStyleCnt="10"/>
      <dgm:spPr/>
    </dgm:pt>
    <dgm:pt modelId="{37EF0331-1D97-47EA-84DB-0A18410A8EF5}" type="pres">
      <dgm:prSet presAssocID="{FF016EDD-9AF5-4474-AE28-0E2BCE91DA02}" presName="childText" presStyleLbl="bgAcc1" presStyleIdx="4" presStyleCnt="10">
        <dgm:presLayoutVars>
          <dgm:bulletEnabled val="1"/>
        </dgm:presLayoutVars>
      </dgm:prSet>
      <dgm:spPr/>
    </dgm:pt>
    <dgm:pt modelId="{5BD481E9-E2F7-41E2-8521-A6E0CCF83873}" type="pres">
      <dgm:prSet presAssocID="{031C108D-8176-41DB-9203-6D5026DB41FE}" presName="root" presStyleCnt="0"/>
      <dgm:spPr/>
    </dgm:pt>
    <dgm:pt modelId="{3ED39254-81D3-41B1-9E36-FC29C393A8E9}" type="pres">
      <dgm:prSet presAssocID="{031C108D-8176-41DB-9203-6D5026DB41FE}" presName="rootComposite" presStyleCnt="0"/>
      <dgm:spPr/>
    </dgm:pt>
    <dgm:pt modelId="{A8EE9AD2-C726-49C1-B8AF-B2A8879347A5}" type="pres">
      <dgm:prSet presAssocID="{031C108D-8176-41DB-9203-6D5026DB41FE}" presName="rootText" presStyleLbl="node1" presStyleIdx="3" presStyleCnt="5"/>
      <dgm:spPr/>
    </dgm:pt>
    <dgm:pt modelId="{544A1F90-B3E9-4CD4-A56B-1AB65BEEA378}" type="pres">
      <dgm:prSet presAssocID="{031C108D-8176-41DB-9203-6D5026DB41FE}" presName="rootConnector" presStyleLbl="node1" presStyleIdx="3" presStyleCnt="5"/>
      <dgm:spPr/>
    </dgm:pt>
    <dgm:pt modelId="{AF9BFA34-BB57-4698-947D-04FEBA01B1B5}" type="pres">
      <dgm:prSet presAssocID="{031C108D-8176-41DB-9203-6D5026DB41FE}" presName="childShape" presStyleCnt="0"/>
      <dgm:spPr/>
    </dgm:pt>
    <dgm:pt modelId="{591C893E-44A4-496F-ADC7-C1CC4FD331C4}" type="pres">
      <dgm:prSet presAssocID="{5AADB013-993A-4EB3-B2EE-A512BF34866C}" presName="Name13" presStyleLbl="parChTrans1D2" presStyleIdx="5" presStyleCnt="10"/>
      <dgm:spPr/>
    </dgm:pt>
    <dgm:pt modelId="{812D75B0-5F1A-4C9D-B6B1-583B000B83B3}" type="pres">
      <dgm:prSet presAssocID="{78870511-4CF7-4E2F-928C-4941D83D52E8}" presName="childText" presStyleLbl="bgAcc1" presStyleIdx="5" presStyleCnt="10" custScaleY="164620">
        <dgm:presLayoutVars>
          <dgm:bulletEnabled val="1"/>
        </dgm:presLayoutVars>
      </dgm:prSet>
      <dgm:spPr/>
    </dgm:pt>
    <dgm:pt modelId="{A1A5CF7D-7123-436C-B4FA-828623BD6789}" type="pres">
      <dgm:prSet presAssocID="{56E24436-1CD0-4745-A5D3-9937E6B5DF04}" presName="Name13" presStyleLbl="parChTrans1D2" presStyleIdx="6" presStyleCnt="10"/>
      <dgm:spPr/>
    </dgm:pt>
    <dgm:pt modelId="{CFC1941B-A16B-45A9-8589-E6B1326103AB}" type="pres">
      <dgm:prSet presAssocID="{35348849-6E42-426A-8BB3-22D2A43142F1}" presName="childText" presStyleLbl="bgAcc1" presStyleIdx="6" presStyleCnt="10" custScaleY="164620">
        <dgm:presLayoutVars>
          <dgm:bulletEnabled val="1"/>
        </dgm:presLayoutVars>
      </dgm:prSet>
      <dgm:spPr/>
    </dgm:pt>
    <dgm:pt modelId="{9A891637-7AC3-45C1-AA8C-B3C1ECB15D66}" type="pres">
      <dgm:prSet presAssocID="{24BAC82D-D284-4FC1-A73C-DA6BF6F599F1}" presName="Name13" presStyleLbl="parChTrans1D2" presStyleIdx="7" presStyleCnt="10"/>
      <dgm:spPr/>
    </dgm:pt>
    <dgm:pt modelId="{136C6B45-6831-4121-B258-F1DFBEB7C0F0}" type="pres">
      <dgm:prSet presAssocID="{34567171-A97E-4020-89F9-15B8B199FFD9}" presName="childText" presStyleLbl="bgAcc1" presStyleIdx="7" presStyleCnt="10">
        <dgm:presLayoutVars>
          <dgm:bulletEnabled val="1"/>
        </dgm:presLayoutVars>
      </dgm:prSet>
      <dgm:spPr/>
    </dgm:pt>
    <dgm:pt modelId="{01753880-C2F2-447F-A5A3-DFFCB07A6D21}" type="pres">
      <dgm:prSet presAssocID="{3C2BEFE4-950F-4C1B-AAF1-B9E97D022712}" presName="root" presStyleCnt="0"/>
      <dgm:spPr/>
    </dgm:pt>
    <dgm:pt modelId="{01203781-7845-4A9F-9383-2E35F6E5B57F}" type="pres">
      <dgm:prSet presAssocID="{3C2BEFE4-950F-4C1B-AAF1-B9E97D022712}" presName="rootComposite" presStyleCnt="0"/>
      <dgm:spPr/>
    </dgm:pt>
    <dgm:pt modelId="{010A8663-96A4-4BEE-8309-68FF5F9803BE}" type="pres">
      <dgm:prSet presAssocID="{3C2BEFE4-950F-4C1B-AAF1-B9E97D022712}" presName="rootText" presStyleLbl="node1" presStyleIdx="4" presStyleCnt="5"/>
      <dgm:spPr/>
    </dgm:pt>
    <dgm:pt modelId="{6A9A6BA9-51AA-4C36-9065-F3B2A87461D5}" type="pres">
      <dgm:prSet presAssocID="{3C2BEFE4-950F-4C1B-AAF1-B9E97D022712}" presName="rootConnector" presStyleLbl="node1" presStyleIdx="4" presStyleCnt="5"/>
      <dgm:spPr/>
    </dgm:pt>
    <dgm:pt modelId="{C54ACC5D-3FCC-4F83-9B30-4068C14D9E90}" type="pres">
      <dgm:prSet presAssocID="{3C2BEFE4-950F-4C1B-AAF1-B9E97D022712}" presName="childShape" presStyleCnt="0"/>
      <dgm:spPr/>
    </dgm:pt>
    <dgm:pt modelId="{C74C367E-4C3D-4C93-9B22-23B387150B1F}" type="pres">
      <dgm:prSet presAssocID="{6EDF910C-DA4F-4359-B10F-EC227AF317AA}" presName="Name13" presStyleLbl="parChTrans1D2" presStyleIdx="8" presStyleCnt="10"/>
      <dgm:spPr/>
    </dgm:pt>
    <dgm:pt modelId="{A1242256-96F7-4E19-B49A-DE7ED277B87B}" type="pres">
      <dgm:prSet presAssocID="{C85054F8-57DF-4F6B-A09E-C0535CDBC811}" presName="childText" presStyleLbl="bgAcc1" presStyleIdx="8" presStyleCnt="10">
        <dgm:presLayoutVars>
          <dgm:bulletEnabled val="1"/>
        </dgm:presLayoutVars>
      </dgm:prSet>
      <dgm:spPr/>
    </dgm:pt>
    <dgm:pt modelId="{981A3FD3-DF98-4882-980B-273E1D94EAE3}" type="pres">
      <dgm:prSet presAssocID="{BB549970-3A7A-4183-89CE-62F20E6B1028}" presName="Name13" presStyleLbl="parChTrans1D2" presStyleIdx="9" presStyleCnt="10"/>
      <dgm:spPr/>
    </dgm:pt>
    <dgm:pt modelId="{6B5980F7-B34D-406E-A014-EF14D572CCDB}" type="pres">
      <dgm:prSet presAssocID="{2F4E74C2-E2D1-4C7B-B115-AA9CB1BA8E1D}" presName="childText" presStyleLbl="bgAcc1" presStyleIdx="9" presStyleCnt="10">
        <dgm:presLayoutVars>
          <dgm:bulletEnabled val="1"/>
        </dgm:presLayoutVars>
      </dgm:prSet>
      <dgm:spPr/>
    </dgm:pt>
  </dgm:ptLst>
  <dgm:cxnLst>
    <dgm:cxn modelId="{7792CC02-A861-4038-8AE8-9253C059408E}" type="presOf" srcId="{78870511-4CF7-4E2F-928C-4941D83D52E8}" destId="{812D75B0-5F1A-4C9D-B6B1-583B000B83B3}" srcOrd="0" destOrd="0" presId="urn:microsoft.com/office/officeart/2005/8/layout/hierarchy3"/>
    <dgm:cxn modelId="{9352260C-5F29-4C2F-AADD-90C1328E40D0}" type="presOf" srcId="{FF016EDD-9AF5-4474-AE28-0E2BCE91DA02}" destId="{37EF0331-1D97-47EA-84DB-0A18410A8EF5}" srcOrd="0" destOrd="0" presId="urn:microsoft.com/office/officeart/2005/8/layout/hierarchy3"/>
    <dgm:cxn modelId="{C47D660C-FED4-4D3B-9E5D-6E38FAAC7355}" type="presOf" srcId="{2F4E74C2-E2D1-4C7B-B115-AA9CB1BA8E1D}" destId="{6B5980F7-B34D-406E-A014-EF14D572CCDB}" srcOrd="0" destOrd="0" presId="urn:microsoft.com/office/officeart/2005/8/layout/hierarchy3"/>
    <dgm:cxn modelId="{6EDCDF16-A216-465F-860E-F08DFA7B227C}" type="presOf" srcId="{3EB2033F-E8B4-42D4-AC93-D8BAD89EF08C}" destId="{D0B9A65D-9846-4790-BF8F-67A5F5205390}" srcOrd="0" destOrd="0" presId="urn:microsoft.com/office/officeart/2005/8/layout/hierarchy3"/>
    <dgm:cxn modelId="{DB919D17-8859-498B-A8DB-ACBCB3A105CF}" type="presOf" srcId="{A704BD40-557F-4573-893C-28DA6DAE344A}" destId="{B14F906D-F311-409F-97F6-33C55F7EF177}" srcOrd="0" destOrd="0" presId="urn:microsoft.com/office/officeart/2005/8/layout/hierarchy3"/>
    <dgm:cxn modelId="{894AC01A-651B-49BE-B53B-FA9C4FA51A36}" type="presOf" srcId="{34567171-A97E-4020-89F9-15B8B199FFD9}" destId="{136C6B45-6831-4121-B258-F1DFBEB7C0F0}" srcOrd="0" destOrd="0" presId="urn:microsoft.com/office/officeart/2005/8/layout/hierarchy3"/>
    <dgm:cxn modelId="{03FD801B-9EAF-41A0-8B9B-F7D572667690}" srcId="{A704BD40-557F-4573-893C-28DA6DAE344A}" destId="{DB41194A-49B9-4D52-AD1A-735AE2D18C12}" srcOrd="0" destOrd="0" parTransId="{23A6AE86-DBF8-44C9-B2F4-57E415E5E2FA}" sibTransId="{199BB7D5-D249-470C-961E-8FAF9F97843B}"/>
    <dgm:cxn modelId="{41C9092C-8672-4681-9A8A-1528C954688E}" type="presOf" srcId="{3C2BEFE4-950F-4C1B-AAF1-B9E97D022712}" destId="{010A8663-96A4-4BEE-8309-68FF5F9803BE}" srcOrd="0" destOrd="0" presId="urn:microsoft.com/office/officeart/2005/8/layout/hierarchy3"/>
    <dgm:cxn modelId="{8FEF1638-A59C-4BAC-A54E-BCAF73AB69DF}" srcId="{A704BD40-557F-4573-893C-28DA6DAE344A}" destId="{FF016EDD-9AF5-4474-AE28-0E2BCE91DA02}" srcOrd="1" destOrd="0" parTransId="{0DB561DB-A92C-4EEC-8494-EB196AAE8491}" sibTransId="{09DE14F6-02BE-40DF-9640-1DFAFAA2D98A}"/>
    <dgm:cxn modelId="{C1892238-DA95-4639-ABBD-BE4A06BF58F7}" type="presOf" srcId="{24BAC82D-D284-4FC1-A73C-DA6BF6F599F1}" destId="{9A891637-7AC3-45C1-AA8C-B3C1ECB15D66}" srcOrd="0" destOrd="0" presId="urn:microsoft.com/office/officeart/2005/8/layout/hierarchy3"/>
    <dgm:cxn modelId="{3C85FD38-64CA-4880-A967-BEF0BEEB2905}" type="presOf" srcId="{BB7C3E20-A041-4F55-92C8-569DBE80BD03}" destId="{56CFA0E2-B1D3-45C7-90AD-373890EBE5A5}" srcOrd="1" destOrd="0" presId="urn:microsoft.com/office/officeart/2005/8/layout/hierarchy3"/>
    <dgm:cxn modelId="{5244065C-3D43-43D1-9600-998561C8CE6D}" type="presOf" srcId="{5AADB013-993A-4EB3-B2EE-A512BF34866C}" destId="{591C893E-44A4-496F-ADC7-C1CC4FD331C4}" srcOrd="0" destOrd="0" presId="urn:microsoft.com/office/officeart/2005/8/layout/hierarchy3"/>
    <dgm:cxn modelId="{25B35546-5279-4CAB-9D08-3E7CAF01D7B3}" type="presOf" srcId="{A6AEEB39-29EF-4F71-8051-5C8E37A44778}" destId="{DEA7943B-54B8-4271-ACBB-8224ACAD7274}" srcOrd="0" destOrd="0" presId="urn:microsoft.com/office/officeart/2005/8/layout/hierarchy3"/>
    <dgm:cxn modelId="{06BCD26D-351D-45F0-AF2E-F4ADA1E3DF87}" type="presOf" srcId="{BB549970-3A7A-4183-89CE-62F20E6B1028}" destId="{981A3FD3-DF98-4882-980B-273E1D94EAE3}" srcOrd="0" destOrd="0" presId="urn:microsoft.com/office/officeart/2005/8/layout/hierarchy3"/>
    <dgm:cxn modelId="{1B90E06E-161A-4F27-83FE-82F4485D23DC}" srcId="{66B27CEB-BF65-4105-B627-02A934F4899A}" destId="{A704BD40-557F-4573-893C-28DA6DAE344A}" srcOrd="2" destOrd="0" parTransId="{F81D27F8-CFEF-478A-8743-9A982277D9BE}" sibTransId="{BF9597B6-A3AD-48F5-81AC-1DA3278F14AB}"/>
    <dgm:cxn modelId="{5D747D4F-1F82-48F2-A41D-5FFCC64B5C87}" type="presOf" srcId="{23A6AE86-DBF8-44C9-B2F4-57E415E5E2FA}" destId="{1C7A9388-3E1F-4C3B-BBAB-11640DA47130}" srcOrd="0" destOrd="0" presId="urn:microsoft.com/office/officeart/2005/8/layout/hierarchy3"/>
    <dgm:cxn modelId="{6C771D70-18BB-497C-99D7-3F48AB125CB9}" type="presOf" srcId="{5194F22E-7540-4EAD-B576-EF4461019576}" destId="{1C6BC8CE-1605-4830-BBE2-1551BC7E68FF}" srcOrd="0" destOrd="0" presId="urn:microsoft.com/office/officeart/2005/8/layout/hierarchy3"/>
    <dgm:cxn modelId="{9144CD70-4839-4B13-BC3F-DB215BB4FE56}" type="presOf" srcId="{BB7C3E20-A041-4F55-92C8-569DBE80BD03}" destId="{7C8FBC54-13A1-4061-BCDF-7712D9EF54E3}" srcOrd="0" destOrd="0" presId="urn:microsoft.com/office/officeart/2005/8/layout/hierarchy3"/>
    <dgm:cxn modelId="{A1782872-FC88-442E-9502-E7EC99AF7521}" type="presOf" srcId="{56E24436-1CD0-4745-A5D3-9937E6B5DF04}" destId="{A1A5CF7D-7123-436C-B4FA-828623BD6789}" srcOrd="0" destOrd="0" presId="urn:microsoft.com/office/officeart/2005/8/layout/hierarchy3"/>
    <dgm:cxn modelId="{EFEE6B73-AAB9-4A8D-B197-B9047C5FF7B3}" type="presOf" srcId="{031C108D-8176-41DB-9203-6D5026DB41FE}" destId="{544A1F90-B3E9-4CD4-A56B-1AB65BEEA378}" srcOrd="1" destOrd="0" presId="urn:microsoft.com/office/officeart/2005/8/layout/hierarchy3"/>
    <dgm:cxn modelId="{6A18B558-D6C7-435E-A6D7-7C362513D191}" type="presOf" srcId="{C85054F8-57DF-4F6B-A09E-C0535CDBC811}" destId="{A1242256-96F7-4E19-B49A-DE7ED277B87B}" srcOrd="0" destOrd="0" presId="urn:microsoft.com/office/officeart/2005/8/layout/hierarchy3"/>
    <dgm:cxn modelId="{3391D978-6174-465D-989A-B8B744E01B8A}" srcId="{031C108D-8176-41DB-9203-6D5026DB41FE}" destId="{78870511-4CF7-4E2F-928C-4941D83D52E8}" srcOrd="0" destOrd="0" parTransId="{5AADB013-993A-4EB3-B2EE-A512BF34866C}" sibTransId="{0371C936-272C-421F-8DC0-37D11BBF883F}"/>
    <dgm:cxn modelId="{AC673359-2E7F-447A-976B-4087A3444B97}" srcId="{031C108D-8176-41DB-9203-6D5026DB41FE}" destId="{34567171-A97E-4020-89F9-15B8B199FFD9}" srcOrd="2" destOrd="0" parTransId="{24BAC82D-D284-4FC1-A73C-DA6BF6F599F1}" sibTransId="{1E93A939-FF7F-4927-96B4-7C69ABE5CB0D}"/>
    <dgm:cxn modelId="{65019D7E-7300-4179-A7C0-2B04EC4AD58B}" type="presOf" srcId="{DB41194A-49B9-4D52-AD1A-735AE2D18C12}" destId="{BAB387F6-C93F-4AAF-A89A-99539FE25F14}" srcOrd="0" destOrd="0" presId="urn:microsoft.com/office/officeart/2005/8/layout/hierarchy3"/>
    <dgm:cxn modelId="{10E44B80-4A5E-4715-BC63-37D462EB3FFE}" type="presOf" srcId="{41E180FD-AEBA-4C84-8189-6CE31E4CCB42}" destId="{08222F7A-329C-4A87-BCEA-5B08F776F328}" srcOrd="0" destOrd="0" presId="urn:microsoft.com/office/officeart/2005/8/layout/hierarchy3"/>
    <dgm:cxn modelId="{A4912794-DD20-47FC-BA5A-3CF51CA36BC7}" srcId="{031C108D-8176-41DB-9203-6D5026DB41FE}" destId="{35348849-6E42-426A-8BB3-22D2A43142F1}" srcOrd="1" destOrd="0" parTransId="{56E24436-1CD0-4745-A5D3-9937E6B5DF04}" sibTransId="{F4507B8C-4F11-4605-9BF2-75B3C34FFB26}"/>
    <dgm:cxn modelId="{A00358A0-E3C9-46E6-A33D-08D8FCD49F94}" type="presOf" srcId="{A704BD40-557F-4573-893C-28DA6DAE344A}" destId="{D03AA4A0-4BC9-4C7A-8E43-F0E10D233C94}" srcOrd="1" destOrd="0" presId="urn:microsoft.com/office/officeart/2005/8/layout/hierarchy3"/>
    <dgm:cxn modelId="{538402A6-1827-4319-8144-86566B9B12A8}" srcId="{66B27CEB-BF65-4105-B627-02A934F4899A}" destId="{031C108D-8176-41DB-9203-6D5026DB41FE}" srcOrd="3" destOrd="0" parTransId="{9E6486FF-5A62-40D9-87E1-BF44908CBEA5}" sibTransId="{A27A2A4E-AB8B-4B2D-A24A-A453D0BD3249}"/>
    <dgm:cxn modelId="{6668F9A7-F169-4D4E-ADC1-68E87949B171}" type="presOf" srcId="{41E180FD-AEBA-4C84-8189-6CE31E4CCB42}" destId="{4A5C35F9-BF3E-448C-92C1-0288CD184405}" srcOrd="1" destOrd="0" presId="urn:microsoft.com/office/officeart/2005/8/layout/hierarchy3"/>
    <dgm:cxn modelId="{106342AD-D893-4125-85BD-9AE54BA4ED50}" type="presOf" srcId="{96789F93-C067-4DFD-8E8B-568E4ADC8B05}" destId="{82D75682-F148-4CB4-99B6-DD4FBA66A178}" srcOrd="0" destOrd="0" presId="urn:microsoft.com/office/officeart/2005/8/layout/hierarchy3"/>
    <dgm:cxn modelId="{656075B3-F148-4012-B3E0-E169B119C73B}" srcId="{BB7C3E20-A041-4F55-92C8-569DBE80BD03}" destId="{3EB2033F-E8B4-42D4-AC93-D8BAD89EF08C}" srcOrd="0" destOrd="0" parTransId="{5194F22E-7540-4EAD-B576-EF4461019576}" sibTransId="{639F893B-4252-42DF-A985-7D7FB18A70A3}"/>
    <dgm:cxn modelId="{00CBFCB4-913A-4B06-9E99-6C7A50367A25}" srcId="{66B27CEB-BF65-4105-B627-02A934F4899A}" destId="{BB7C3E20-A041-4F55-92C8-569DBE80BD03}" srcOrd="1" destOrd="0" parTransId="{B1252B78-FC02-455C-9918-0A3B6B66C810}" sibTransId="{56B437DF-BCFE-4EB2-BA29-AAB7DDCA06EE}"/>
    <dgm:cxn modelId="{ABB623B5-8C3F-49A3-9D7E-934299157897}" type="presOf" srcId="{0DB561DB-A92C-4EEC-8494-EB196AAE8491}" destId="{38EEAFAE-92F8-4C07-985A-28166056CF2B}" srcOrd="0" destOrd="0" presId="urn:microsoft.com/office/officeart/2005/8/layout/hierarchy3"/>
    <dgm:cxn modelId="{4A8FE3B5-0ACA-4288-B089-A458F32AA3E0}" type="presOf" srcId="{6EDF910C-DA4F-4359-B10F-EC227AF317AA}" destId="{C74C367E-4C3D-4C93-9B22-23B387150B1F}" srcOrd="0" destOrd="0" presId="urn:microsoft.com/office/officeart/2005/8/layout/hierarchy3"/>
    <dgm:cxn modelId="{E37F44BC-C590-48CC-8E62-B3209791F7EA}" srcId="{3C2BEFE4-950F-4C1B-AAF1-B9E97D022712}" destId="{2F4E74C2-E2D1-4C7B-B115-AA9CB1BA8E1D}" srcOrd="1" destOrd="0" parTransId="{BB549970-3A7A-4183-89CE-62F20E6B1028}" sibTransId="{8D978033-D2DE-4B1C-8DB8-DBE60A8A11A4}"/>
    <dgm:cxn modelId="{0A0C47C3-3B3D-428B-8C55-FDAA1FCE7AA6}" srcId="{BB7C3E20-A041-4F55-92C8-569DBE80BD03}" destId="{A6AEEB39-29EF-4F71-8051-5C8E37A44778}" srcOrd="2" destOrd="0" parTransId="{9C9949B3-C8D5-4B00-8C9C-B0A2BB9FE311}" sibTransId="{2550A7AC-8ECE-4924-9C74-B320CC7AB8C1}"/>
    <dgm:cxn modelId="{F1CAA6CA-8A1C-452A-95C4-25155D9954CA}" type="presOf" srcId="{66B27CEB-BF65-4105-B627-02A934F4899A}" destId="{50BFBFAA-21CB-4752-8B24-180BA20D169E}" srcOrd="0" destOrd="0" presId="urn:microsoft.com/office/officeart/2005/8/layout/hierarchy3"/>
    <dgm:cxn modelId="{4F24A1CD-68C8-4D0B-9BA5-D044A6343216}" type="presOf" srcId="{35348849-6E42-426A-8BB3-22D2A43142F1}" destId="{CFC1941B-A16B-45A9-8589-E6B1326103AB}" srcOrd="0" destOrd="0" presId="urn:microsoft.com/office/officeart/2005/8/layout/hierarchy3"/>
    <dgm:cxn modelId="{C6E06ED2-F0E0-468A-99FD-3C0BB737A31A}" srcId="{3C2BEFE4-950F-4C1B-AAF1-B9E97D022712}" destId="{C85054F8-57DF-4F6B-A09E-C0535CDBC811}" srcOrd="0" destOrd="0" parTransId="{6EDF910C-DA4F-4359-B10F-EC227AF317AA}" sibTransId="{D8144C5E-9C02-41E7-9975-A0B297DDA001}"/>
    <dgm:cxn modelId="{B34142D7-DB31-4D93-8D43-AB92452CD535}" srcId="{66B27CEB-BF65-4105-B627-02A934F4899A}" destId="{41E180FD-AEBA-4C84-8189-6CE31E4CCB42}" srcOrd="0" destOrd="0" parTransId="{A6699A66-8DD7-476C-97EA-0D8ED6DD531F}" sibTransId="{E01E401B-9AE2-4F96-85A8-43A8CF84F1F8}"/>
    <dgm:cxn modelId="{08B55FE5-16BA-42CF-B32F-CE4726092D81}" type="presOf" srcId="{3C2BEFE4-950F-4C1B-AAF1-B9E97D022712}" destId="{6A9A6BA9-51AA-4C36-9065-F3B2A87461D5}" srcOrd="1" destOrd="0" presId="urn:microsoft.com/office/officeart/2005/8/layout/hierarchy3"/>
    <dgm:cxn modelId="{294FE2EB-0E25-4B12-A2A1-AE75F816F746}" srcId="{BB7C3E20-A041-4F55-92C8-569DBE80BD03}" destId="{96789F93-C067-4DFD-8E8B-568E4ADC8B05}" srcOrd="1" destOrd="0" parTransId="{B7C54A2D-FD93-4223-BEA2-F80E1C432C2D}" sibTransId="{B60B1D6F-3519-46BF-837B-0CC24A33F659}"/>
    <dgm:cxn modelId="{CD3226EE-B6A3-4F89-9E43-758B1D9D2EA2}" srcId="{66B27CEB-BF65-4105-B627-02A934F4899A}" destId="{3C2BEFE4-950F-4C1B-AAF1-B9E97D022712}" srcOrd="4" destOrd="0" parTransId="{69CAB692-0F45-483B-8D3F-C8EBAA3A1930}" sibTransId="{82BD7BE8-B25C-4CF5-B6A1-EB313C542163}"/>
    <dgm:cxn modelId="{54651EF0-BC54-4C16-800D-933A29F62B26}" type="presOf" srcId="{B7C54A2D-FD93-4223-BEA2-F80E1C432C2D}" destId="{F51D1AF9-D7DC-4E79-B603-82BD9EC78561}" srcOrd="0" destOrd="0" presId="urn:microsoft.com/office/officeart/2005/8/layout/hierarchy3"/>
    <dgm:cxn modelId="{8FCD2CF5-F414-4AE1-9421-60873342F90C}" type="presOf" srcId="{9C9949B3-C8D5-4B00-8C9C-B0A2BB9FE311}" destId="{BE7C081F-59C5-4E6B-B432-000B29715EA3}" srcOrd="0" destOrd="0" presId="urn:microsoft.com/office/officeart/2005/8/layout/hierarchy3"/>
    <dgm:cxn modelId="{D47A39F9-CD8B-47F9-B80C-0E03482FEE1B}" type="presOf" srcId="{031C108D-8176-41DB-9203-6D5026DB41FE}" destId="{A8EE9AD2-C726-49C1-B8AF-B2A8879347A5}" srcOrd="0" destOrd="0" presId="urn:microsoft.com/office/officeart/2005/8/layout/hierarchy3"/>
    <dgm:cxn modelId="{E2533282-A414-4AC6-A783-6DC2B8C3967D}" type="presParOf" srcId="{50BFBFAA-21CB-4752-8B24-180BA20D169E}" destId="{822229ED-5DB5-450F-8D5D-9ECB8B54D1DA}" srcOrd="0" destOrd="0" presId="urn:microsoft.com/office/officeart/2005/8/layout/hierarchy3"/>
    <dgm:cxn modelId="{50CBE75B-BAAC-4FC8-9E4A-5C1BEA5C56B2}" type="presParOf" srcId="{822229ED-5DB5-450F-8D5D-9ECB8B54D1DA}" destId="{B35CDD46-2299-4FF7-977F-3C43B16195F2}" srcOrd="0" destOrd="0" presId="urn:microsoft.com/office/officeart/2005/8/layout/hierarchy3"/>
    <dgm:cxn modelId="{3EA462A9-B56E-4C53-9164-A59C4B3C1EBE}" type="presParOf" srcId="{B35CDD46-2299-4FF7-977F-3C43B16195F2}" destId="{08222F7A-329C-4A87-BCEA-5B08F776F328}" srcOrd="0" destOrd="0" presId="urn:microsoft.com/office/officeart/2005/8/layout/hierarchy3"/>
    <dgm:cxn modelId="{C664143D-DE4F-4B57-819D-B09C56C3EC40}" type="presParOf" srcId="{B35CDD46-2299-4FF7-977F-3C43B16195F2}" destId="{4A5C35F9-BF3E-448C-92C1-0288CD184405}" srcOrd="1" destOrd="0" presId="urn:microsoft.com/office/officeart/2005/8/layout/hierarchy3"/>
    <dgm:cxn modelId="{EF1A02C2-76A7-4697-A99C-3ECDBA4B7E35}" type="presParOf" srcId="{822229ED-5DB5-450F-8D5D-9ECB8B54D1DA}" destId="{B878AEDD-6E3D-4FB0-B1E4-0C61FC5730BC}" srcOrd="1" destOrd="0" presId="urn:microsoft.com/office/officeart/2005/8/layout/hierarchy3"/>
    <dgm:cxn modelId="{AD5D3AF5-333D-4969-A3B8-A7763B34F55B}" type="presParOf" srcId="{50BFBFAA-21CB-4752-8B24-180BA20D169E}" destId="{24260DBA-F859-4B66-BC6F-A32474EC0094}" srcOrd="1" destOrd="0" presId="urn:microsoft.com/office/officeart/2005/8/layout/hierarchy3"/>
    <dgm:cxn modelId="{85DAC206-BF76-4D33-8ED9-EFCF26105415}" type="presParOf" srcId="{24260DBA-F859-4B66-BC6F-A32474EC0094}" destId="{EDDA3CEB-5384-4D68-A695-3F03ECD8B493}" srcOrd="0" destOrd="0" presId="urn:microsoft.com/office/officeart/2005/8/layout/hierarchy3"/>
    <dgm:cxn modelId="{8C2931DD-1CCF-4209-8B34-4F2BC96EBBE1}" type="presParOf" srcId="{EDDA3CEB-5384-4D68-A695-3F03ECD8B493}" destId="{7C8FBC54-13A1-4061-BCDF-7712D9EF54E3}" srcOrd="0" destOrd="0" presId="urn:microsoft.com/office/officeart/2005/8/layout/hierarchy3"/>
    <dgm:cxn modelId="{F127494F-C024-4F10-B77D-8A68C4C5416C}" type="presParOf" srcId="{EDDA3CEB-5384-4D68-A695-3F03ECD8B493}" destId="{56CFA0E2-B1D3-45C7-90AD-373890EBE5A5}" srcOrd="1" destOrd="0" presId="urn:microsoft.com/office/officeart/2005/8/layout/hierarchy3"/>
    <dgm:cxn modelId="{13D0DB34-16C3-421C-8710-76D255700ED7}" type="presParOf" srcId="{24260DBA-F859-4B66-BC6F-A32474EC0094}" destId="{37956B36-60AA-4DB2-BEBC-6D7FC8B60D97}" srcOrd="1" destOrd="0" presId="urn:microsoft.com/office/officeart/2005/8/layout/hierarchy3"/>
    <dgm:cxn modelId="{D680D58D-F9E3-454D-AF55-DD6FC17A0B31}" type="presParOf" srcId="{37956B36-60AA-4DB2-BEBC-6D7FC8B60D97}" destId="{1C6BC8CE-1605-4830-BBE2-1551BC7E68FF}" srcOrd="0" destOrd="0" presId="urn:microsoft.com/office/officeart/2005/8/layout/hierarchy3"/>
    <dgm:cxn modelId="{433C5839-599F-4359-BF69-8E4D005AB2DA}" type="presParOf" srcId="{37956B36-60AA-4DB2-BEBC-6D7FC8B60D97}" destId="{D0B9A65D-9846-4790-BF8F-67A5F5205390}" srcOrd="1" destOrd="0" presId="urn:microsoft.com/office/officeart/2005/8/layout/hierarchy3"/>
    <dgm:cxn modelId="{E770EFD9-715E-4288-8619-3117957F8ACB}" type="presParOf" srcId="{37956B36-60AA-4DB2-BEBC-6D7FC8B60D97}" destId="{F51D1AF9-D7DC-4E79-B603-82BD9EC78561}" srcOrd="2" destOrd="0" presId="urn:microsoft.com/office/officeart/2005/8/layout/hierarchy3"/>
    <dgm:cxn modelId="{F381C3E7-398A-4CD8-94AE-1C5844CF91B8}" type="presParOf" srcId="{37956B36-60AA-4DB2-BEBC-6D7FC8B60D97}" destId="{82D75682-F148-4CB4-99B6-DD4FBA66A178}" srcOrd="3" destOrd="0" presId="urn:microsoft.com/office/officeart/2005/8/layout/hierarchy3"/>
    <dgm:cxn modelId="{350CE4FC-7BE4-40BA-8A0F-562F0E3656E4}" type="presParOf" srcId="{37956B36-60AA-4DB2-BEBC-6D7FC8B60D97}" destId="{BE7C081F-59C5-4E6B-B432-000B29715EA3}" srcOrd="4" destOrd="0" presId="urn:microsoft.com/office/officeart/2005/8/layout/hierarchy3"/>
    <dgm:cxn modelId="{FA20F973-5989-4995-A9EF-25CFAADDBB86}" type="presParOf" srcId="{37956B36-60AA-4DB2-BEBC-6D7FC8B60D97}" destId="{DEA7943B-54B8-4271-ACBB-8224ACAD7274}" srcOrd="5" destOrd="0" presId="urn:microsoft.com/office/officeart/2005/8/layout/hierarchy3"/>
    <dgm:cxn modelId="{8920E9C7-FBCD-45BC-8937-F3323BFA25EC}" type="presParOf" srcId="{50BFBFAA-21CB-4752-8B24-180BA20D169E}" destId="{A4BBE480-2AC0-48BB-BE96-AD6EE70FD85F}" srcOrd="2" destOrd="0" presId="urn:microsoft.com/office/officeart/2005/8/layout/hierarchy3"/>
    <dgm:cxn modelId="{B3C040CB-3198-4821-93FA-2C3F11E71559}" type="presParOf" srcId="{A4BBE480-2AC0-48BB-BE96-AD6EE70FD85F}" destId="{CED5FD7B-67DF-4AD1-B21E-4D707F002703}" srcOrd="0" destOrd="0" presId="urn:microsoft.com/office/officeart/2005/8/layout/hierarchy3"/>
    <dgm:cxn modelId="{15BAFC49-1D76-4FF7-A28A-B4B5227F7ECF}" type="presParOf" srcId="{CED5FD7B-67DF-4AD1-B21E-4D707F002703}" destId="{B14F906D-F311-409F-97F6-33C55F7EF177}" srcOrd="0" destOrd="0" presId="urn:microsoft.com/office/officeart/2005/8/layout/hierarchy3"/>
    <dgm:cxn modelId="{B2CC544C-1B77-448D-BC64-5A20CC5763AB}" type="presParOf" srcId="{CED5FD7B-67DF-4AD1-B21E-4D707F002703}" destId="{D03AA4A0-4BC9-4C7A-8E43-F0E10D233C94}" srcOrd="1" destOrd="0" presId="urn:microsoft.com/office/officeart/2005/8/layout/hierarchy3"/>
    <dgm:cxn modelId="{3219B2DF-25F0-4A16-9E19-86E70E2E62F9}" type="presParOf" srcId="{A4BBE480-2AC0-48BB-BE96-AD6EE70FD85F}" destId="{F2934BD5-F5D9-415C-AB12-15303012B5DF}" srcOrd="1" destOrd="0" presId="urn:microsoft.com/office/officeart/2005/8/layout/hierarchy3"/>
    <dgm:cxn modelId="{EC917CB9-6147-456C-9E4B-CF7088239F68}" type="presParOf" srcId="{F2934BD5-F5D9-415C-AB12-15303012B5DF}" destId="{1C7A9388-3E1F-4C3B-BBAB-11640DA47130}" srcOrd="0" destOrd="0" presId="urn:microsoft.com/office/officeart/2005/8/layout/hierarchy3"/>
    <dgm:cxn modelId="{19C5C927-866A-4116-8421-24C1652D7689}" type="presParOf" srcId="{F2934BD5-F5D9-415C-AB12-15303012B5DF}" destId="{BAB387F6-C93F-4AAF-A89A-99539FE25F14}" srcOrd="1" destOrd="0" presId="urn:microsoft.com/office/officeart/2005/8/layout/hierarchy3"/>
    <dgm:cxn modelId="{34FE1959-AAB7-49E6-BC27-56DF3692B574}" type="presParOf" srcId="{F2934BD5-F5D9-415C-AB12-15303012B5DF}" destId="{38EEAFAE-92F8-4C07-985A-28166056CF2B}" srcOrd="2" destOrd="0" presId="urn:microsoft.com/office/officeart/2005/8/layout/hierarchy3"/>
    <dgm:cxn modelId="{C7755292-177D-4BCD-9CCA-7123977225CA}" type="presParOf" srcId="{F2934BD5-F5D9-415C-AB12-15303012B5DF}" destId="{37EF0331-1D97-47EA-84DB-0A18410A8EF5}" srcOrd="3" destOrd="0" presId="urn:microsoft.com/office/officeart/2005/8/layout/hierarchy3"/>
    <dgm:cxn modelId="{40CCDD7F-C833-4F83-8E19-B3D7726F57DB}" type="presParOf" srcId="{50BFBFAA-21CB-4752-8B24-180BA20D169E}" destId="{5BD481E9-E2F7-41E2-8521-A6E0CCF83873}" srcOrd="3" destOrd="0" presId="urn:microsoft.com/office/officeart/2005/8/layout/hierarchy3"/>
    <dgm:cxn modelId="{3B4AE0EE-BF10-4CBA-90E4-BD8EA9D17088}" type="presParOf" srcId="{5BD481E9-E2F7-41E2-8521-A6E0CCF83873}" destId="{3ED39254-81D3-41B1-9E36-FC29C393A8E9}" srcOrd="0" destOrd="0" presId="urn:microsoft.com/office/officeart/2005/8/layout/hierarchy3"/>
    <dgm:cxn modelId="{A14E245D-703E-4DAE-AD2C-D40A9DC48DCB}" type="presParOf" srcId="{3ED39254-81D3-41B1-9E36-FC29C393A8E9}" destId="{A8EE9AD2-C726-49C1-B8AF-B2A8879347A5}" srcOrd="0" destOrd="0" presId="urn:microsoft.com/office/officeart/2005/8/layout/hierarchy3"/>
    <dgm:cxn modelId="{F37188E8-2817-44A4-AEC5-7A8792E1A87C}" type="presParOf" srcId="{3ED39254-81D3-41B1-9E36-FC29C393A8E9}" destId="{544A1F90-B3E9-4CD4-A56B-1AB65BEEA378}" srcOrd="1" destOrd="0" presId="urn:microsoft.com/office/officeart/2005/8/layout/hierarchy3"/>
    <dgm:cxn modelId="{58C134FE-DCEC-4FAC-AAF2-4F980BB3468F}" type="presParOf" srcId="{5BD481E9-E2F7-41E2-8521-A6E0CCF83873}" destId="{AF9BFA34-BB57-4698-947D-04FEBA01B1B5}" srcOrd="1" destOrd="0" presId="urn:microsoft.com/office/officeart/2005/8/layout/hierarchy3"/>
    <dgm:cxn modelId="{AB2D0F99-5C64-4100-975E-203C8D7E8877}" type="presParOf" srcId="{AF9BFA34-BB57-4698-947D-04FEBA01B1B5}" destId="{591C893E-44A4-496F-ADC7-C1CC4FD331C4}" srcOrd="0" destOrd="0" presId="urn:microsoft.com/office/officeart/2005/8/layout/hierarchy3"/>
    <dgm:cxn modelId="{B90CE44E-1F6B-4A75-9448-41B60D831AAE}" type="presParOf" srcId="{AF9BFA34-BB57-4698-947D-04FEBA01B1B5}" destId="{812D75B0-5F1A-4C9D-B6B1-583B000B83B3}" srcOrd="1" destOrd="0" presId="urn:microsoft.com/office/officeart/2005/8/layout/hierarchy3"/>
    <dgm:cxn modelId="{14B11950-B973-455E-A7CE-76BDC2D7B3AE}" type="presParOf" srcId="{AF9BFA34-BB57-4698-947D-04FEBA01B1B5}" destId="{A1A5CF7D-7123-436C-B4FA-828623BD6789}" srcOrd="2" destOrd="0" presId="urn:microsoft.com/office/officeart/2005/8/layout/hierarchy3"/>
    <dgm:cxn modelId="{94FC83C2-B4A0-46FA-9BCF-1FBD3257E174}" type="presParOf" srcId="{AF9BFA34-BB57-4698-947D-04FEBA01B1B5}" destId="{CFC1941B-A16B-45A9-8589-E6B1326103AB}" srcOrd="3" destOrd="0" presId="urn:microsoft.com/office/officeart/2005/8/layout/hierarchy3"/>
    <dgm:cxn modelId="{3B1BB3BD-746F-438B-BD3F-359943500514}" type="presParOf" srcId="{AF9BFA34-BB57-4698-947D-04FEBA01B1B5}" destId="{9A891637-7AC3-45C1-AA8C-B3C1ECB15D66}" srcOrd="4" destOrd="0" presId="urn:microsoft.com/office/officeart/2005/8/layout/hierarchy3"/>
    <dgm:cxn modelId="{89C84D00-3E5B-4A61-BFC8-95AB6D005481}" type="presParOf" srcId="{AF9BFA34-BB57-4698-947D-04FEBA01B1B5}" destId="{136C6B45-6831-4121-B258-F1DFBEB7C0F0}" srcOrd="5" destOrd="0" presId="urn:microsoft.com/office/officeart/2005/8/layout/hierarchy3"/>
    <dgm:cxn modelId="{71A4A0C8-E5DF-49D7-BD01-D8C1F25540FA}" type="presParOf" srcId="{50BFBFAA-21CB-4752-8B24-180BA20D169E}" destId="{01753880-C2F2-447F-A5A3-DFFCB07A6D21}" srcOrd="4" destOrd="0" presId="urn:microsoft.com/office/officeart/2005/8/layout/hierarchy3"/>
    <dgm:cxn modelId="{9A9ED498-CF5E-416C-A909-60D717AD89C3}" type="presParOf" srcId="{01753880-C2F2-447F-A5A3-DFFCB07A6D21}" destId="{01203781-7845-4A9F-9383-2E35F6E5B57F}" srcOrd="0" destOrd="0" presId="urn:microsoft.com/office/officeart/2005/8/layout/hierarchy3"/>
    <dgm:cxn modelId="{4311D8E4-F8AA-469A-B769-B8401836D2EE}" type="presParOf" srcId="{01203781-7845-4A9F-9383-2E35F6E5B57F}" destId="{010A8663-96A4-4BEE-8309-68FF5F9803BE}" srcOrd="0" destOrd="0" presId="urn:microsoft.com/office/officeart/2005/8/layout/hierarchy3"/>
    <dgm:cxn modelId="{0791FC12-B6B4-446F-8FEE-01B1AFC75AA9}" type="presParOf" srcId="{01203781-7845-4A9F-9383-2E35F6E5B57F}" destId="{6A9A6BA9-51AA-4C36-9065-F3B2A87461D5}" srcOrd="1" destOrd="0" presId="urn:microsoft.com/office/officeart/2005/8/layout/hierarchy3"/>
    <dgm:cxn modelId="{4890C6AB-6FFA-4527-B1A4-82DB714C1300}" type="presParOf" srcId="{01753880-C2F2-447F-A5A3-DFFCB07A6D21}" destId="{C54ACC5D-3FCC-4F83-9B30-4068C14D9E90}" srcOrd="1" destOrd="0" presId="urn:microsoft.com/office/officeart/2005/8/layout/hierarchy3"/>
    <dgm:cxn modelId="{614CC0AB-76C9-4986-A01D-A7623A584990}" type="presParOf" srcId="{C54ACC5D-3FCC-4F83-9B30-4068C14D9E90}" destId="{C74C367E-4C3D-4C93-9B22-23B387150B1F}" srcOrd="0" destOrd="0" presId="urn:microsoft.com/office/officeart/2005/8/layout/hierarchy3"/>
    <dgm:cxn modelId="{0C154BF0-DF3A-4574-8C6B-CCCCC18F14C2}" type="presParOf" srcId="{C54ACC5D-3FCC-4F83-9B30-4068C14D9E90}" destId="{A1242256-96F7-4E19-B49A-DE7ED277B87B}" srcOrd="1" destOrd="0" presId="urn:microsoft.com/office/officeart/2005/8/layout/hierarchy3"/>
    <dgm:cxn modelId="{57C156B3-0A89-4989-B455-F235CD74F4B1}" type="presParOf" srcId="{C54ACC5D-3FCC-4F83-9B30-4068C14D9E90}" destId="{981A3FD3-DF98-4882-980B-273E1D94EAE3}" srcOrd="2" destOrd="0" presId="urn:microsoft.com/office/officeart/2005/8/layout/hierarchy3"/>
    <dgm:cxn modelId="{B8CC55A7-A5FB-49A2-887F-F8EAA2C58F4E}" type="presParOf" srcId="{C54ACC5D-3FCC-4F83-9B30-4068C14D9E90}" destId="{6B5980F7-B34D-406E-A014-EF14D572CCDB}"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B27CEB-BF65-4105-B627-02A934F4899A}" type="doc">
      <dgm:prSet loTypeId="urn:microsoft.com/office/officeart/2005/8/layout/hierarchy3" loCatId="hierarchy" qsTypeId="urn:microsoft.com/office/officeart/2005/8/quickstyle/simple3" qsCatId="simple" csTypeId="urn:microsoft.com/office/officeart/2005/8/colors/accent2_2" csCatId="accent2" phldr="1"/>
      <dgm:spPr/>
      <dgm:t>
        <a:bodyPr/>
        <a:lstStyle/>
        <a:p>
          <a:endParaRPr lang="en-SG"/>
        </a:p>
      </dgm:t>
    </dgm:pt>
    <dgm:pt modelId="{41E180FD-AEBA-4C84-8189-6CE31E4CCB42}">
      <dgm:prSet/>
      <dgm:spPr/>
      <dgm:t>
        <a:bodyPr/>
        <a:lstStyle/>
        <a:p>
          <a:r>
            <a:rPr lang="en-US" b="1" i="0" baseline="0"/>
            <a:t>Data Preparation</a:t>
          </a:r>
          <a:endParaRPr lang="en-SG"/>
        </a:p>
      </dgm:t>
    </dgm:pt>
    <dgm:pt modelId="{A6699A66-8DD7-476C-97EA-0D8ED6DD531F}" type="parTrans" cxnId="{B34142D7-DB31-4D93-8D43-AB92452CD535}">
      <dgm:prSet/>
      <dgm:spPr/>
      <dgm:t>
        <a:bodyPr/>
        <a:lstStyle/>
        <a:p>
          <a:endParaRPr lang="en-SG"/>
        </a:p>
      </dgm:t>
    </dgm:pt>
    <dgm:pt modelId="{E01E401B-9AE2-4F96-85A8-43A8CF84F1F8}" type="sibTrans" cxnId="{B34142D7-DB31-4D93-8D43-AB92452CD535}">
      <dgm:prSet/>
      <dgm:spPr/>
      <dgm:t>
        <a:bodyPr/>
        <a:lstStyle/>
        <a:p>
          <a:endParaRPr lang="en-SG"/>
        </a:p>
      </dgm:t>
    </dgm:pt>
    <dgm:pt modelId="{6E91C68C-EFBC-4F8E-AE4D-C7E7CF9A9C78}">
      <dgm:prSet custT="1"/>
      <dgm:spPr/>
      <dgm:t>
        <a:bodyPr/>
        <a:lstStyle/>
        <a:p>
          <a:r>
            <a:rPr lang="en-US" sz="1050" b="1" i="0" baseline="0" dirty="0"/>
            <a:t>Feature Selection</a:t>
          </a:r>
          <a:r>
            <a:rPr lang="en-US" sz="1050" b="0" i="0" baseline="0" dirty="0"/>
            <a:t>: Chose key features (Recency, Frequency, Monetary, Total Quantity).</a:t>
          </a:r>
          <a:endParaRPr lang="en-SG" sz="1050" dirty="0"/>
        </a:p>
      </dgm:t>
    </dgm:pt>
    <dgm:pt modelId="{1CDB49D9-D3B8-4EB4-A95B-3FEF5A8156C6}" type="parTrans" cxnId="{C7763ACB-68BE-4F8F-A7A0-D05ED6D6A6E8}">
      <dgm:prSet/>
      <dgm:spPr/>
      <dgm:t>
        <a:bodyPr/>
        <a:lstStyle/>
        <a:p>
          <a:endParaRPr lang="en-SG"/>
        </a:p>
      </dgm:t>
    </dgm:pt>
    <dgm:pt modelId="{63FF82EC-5C5C-40C5-8F64-E104D477CD97}" type="sibTrans" cxnId="{C7763ACB-68BE-4F8F-A7A0-D05ED6D6A6E8}">
      <dgm:prSet/>
      <dgm:spPr/>
      <dgm:t>
        <a:bodyPr/>
        <a:lstStyle/>
        <a:p>
          <a:endParaRPr lang="en-SG"/>
        </a:p>
      </dgm:t>
    </dgm:pt>
    <dgm:pt modelId="{7676568E-3823-4DB3-A30E-94CA1A7A2C11}">
      <dgm:prSet custT="1"/>
      <dgm:spPr/>
      <dgm:t>
        <a:bodyPr/>
        <a:lstStyle/>
        <a:p>
          <a:r>
            <a:rPr lang="en-US" sz="1050" b="1" i="0" baseline="0"/>
            <a:t>Data Scaling</a:t>
          </a:r>
          <a:r>
            <a:rPr lang="en-US" sz="1050" b="0" i="0" baseline="0"/>
            <a:t>: Applied RobustScaler to normalize the data.</a:t>
          </a:r>
          <a:endParaRPr lang="en-SG" sz="1050"/>
        </a:p>
      </dgm:t>
    </dgm:pt>
    <dgm:pt modelId="{57B58F1E-2CA2-43FD-AE7A-D9F67D5D0881}" type="parTrans" cxnId="{E9E4A33F-E5AF-4A98-81B4-A490826149BB}">
      <dgm:prSet/>
      <dgm:spPr/>
      <dgm:t>
        <a:bodyPr/>
        <a:lstStyle/>
        <a:p>
          <a:endParaRPr lang="en-SG"/>
        </a:p>
      </dgm:t>
    </dgm:pt>
    <dgm:pt modelId="{8A4C6F85-3AA0-4486-89D8-2CCC937E797D}" type="sibTrans" cxnId="{E9E4A33F-E5AF-4A98-81B4-A490826149BB}">
      <dgm:prSet/>
      <dgm:spPr/>
      <dgm:t>
        <a:bodyPr/>
        <a:lstStyle/>
        <a:p>
          <a:endParaRPr lang="en-SG"/>
        </a:p>
      </dgm:t>
    </dgm:pt>
    <dgm:pt modelId="{BB7C3E20-A041-4F55-92C8-569DBE80BD03}">
      <dgm:prSet/>
      <dgm:spPr/>
      <dgm:t>
        <a:bodyPr/>
        <a:lstStyle/>
        <a:p>
          <a:r>
            <a:rPr lang="en-US" b="1" i="0" baseline="0"/>
            <a:t>RFM Segmentation</a:t>
          </a:r>
          <a:endParaRPr lang="en-SG"/>
        </a:p>
      </dgm:t>
    </dgm:pt>
    <dgm:pt modelId="{B1252B78-FC02-455C-9918-0A3B6B66C810}" type="parTrans" cxnId="{00CBFCB4-913A-4B06-9E99-6C7A50367A25}">
      <dgm:prSet/>
      <dgm:spPr/>
      <dgm:t>
        <a:bodyPr/>
        <a:lstStyle/>
        <a:p>
          <a:endParaRPr lang="en-SG"/>
        </a:p>
      </dgm:t>
    </dgm:pt>
    <dgm:pt modelId="{56B437DF-BCFE-4EB2-BA29-AAB7DDCA06EE}" type="sibTrans" cxnId="{00CBFCB4-913A-4B06-9E99-6C7A50367A25}">
      <dgm:prSet/>
      <dgm:spPr/>
      <dgm:t>
        <a:bodyPr/>
        <a:lstStyle/>
        <a:p>
          <a:endParaRPr lang="en-SG"/>
        </a:p>
      </dgm:t>
    </dgm:pt>
    <dgm:pt modelId="{97D2AA3D-C88D-405C-8403-527448AEBEF1}">
      <dgm:prSet custT="1"/>
      <dgm:spPr/>
      <dgm:t>
        <a:bodyPr/>
        <a:lstStyle/>
        <a:p>
          <a:r>
            <a:rPr lang="en-US" sz="1050" b="1" i="0" baseline="0"/>
            <a:t>RFM Scoring</a:t>
          </a:r>
          <a:r>
            <a:rPr lang="en-US" sz="1050" b="0" i="0" baseline="0"/>
            <a:t>: Assigned scores for Recency, Frequency, Monetary values.</a:t>
          </a:r>
          <a:endParaRPr lang="en-SG" sz="1050"/>
        </a:p>
      </dgm:t>
    </dgm:pt>
    <dgm:pt modelId="{72D765D6-2C4C-4180-9362-541F3D1AF488}" type="parTrans" cxnId="{9A37C478-0495-42A7-9137-29E2082459DF}">
      <dgm:prSet/>
      <dgm:spPr/>
      <dgm:t>
        <a:bodyPr/>
        <a:lstStyle/>
        <a:p>
          <a:endParaRPr lang="en-SG"/>
        </a:p>
      </dgm:t>
    </dgm:pt>
    <dgm:pt modelId="{43582585-CCD5-4DAF-856E-FBC195697380}" type="sibTrans" cxnId="{9A37C478-0495-42A7-9137-29E2082459DF}">
      <dgm:prSet/>
      <dgm:spPr/>
      <dgm:t>
        <a:bodyPr/>
        <a:lstStyle/>
        <a:p>
          <a:endParaRPr lang="en-SG"/>
        </a:p>
      </dgm:t>
    </dgm:pt>
    <dgm:pt modelId="{3EB2033F-E8B4-42D4-AC93-D8BAD89EF08C}">
      <dgm:prSet custT="1"/>
      <dgm:spPr/>
      <dgm:t>
        <a:bodyPr/>
        <a:lstStyle/>
        <a:p>
          <a:r>
            <a:rPr lang="en-US" sz="1050" b="1" i="0" baseline="0"/>
            <a:t>Segment Assignment</a:t>
          </a:r>
          <a:r>
            <a:rPr lang="en-US" sz="1050" b="0" i="0" baseline="0"/>
            <a:t>: Mapped customers to segments (e.g., Champions, Loyal Customers).</a:t>
          </a:r>
          <a:endParaRPr lang="en-SG" sz="1050"/>
        </a:p>
      </dgm:t>
    </dgm:pt>
    <dgm:pt modelId="{5194F22E-7540-4EAD-B576-EF4461019576}" type="parTrans" cxnId="{656075B3-F148-4012-B3E0-E169B119C73B}">
      <dgm:prSet/>
      <dgm:spPr/>
      <dgm:t>
        <a:bodyPr/>
        <a:lstStyle/>
        <a:p>
          <a:endParaRPr lang="en-SG"/>
        </a:p>
      </dgm:t>
    </dgm:pt>
    <dgm:pt modelId="{639F893B-4252-42DF-A985-7D7FB18A70A3}" type="sibTrans" cxnId="{656075B3-F148-4012-B3E0-E169B119C73B}">
      <dgm:prSet/>
      <dgm:spPr/>
      <dgm:t>
        <a:bodyPr/>
        <a:lstStyle/>
        <a:p>
          <a:endParaRPr lang="en-SG"/>
        </a:p>
      </dgm:t>
    </dgm:pt>
    <dgm:pt modelId="{006B4858-5373-4259-819E-196A9745299E}">
      <dgm:prSet/>
      <dgm:spPr/>
      <dgm:t>
        <a:bodyPr/>
        <a:lstStyle/>
        <a:p>
          <a:r>
            <a:rPr lang="en-US" b="1" i="0" baseline="0"/>
            <a:t>K-Means Clustering</a:t>
          </a:r>
          <a:endParaRPr lang="en-SG"/>
        </a:p>
      </dgm:t>
    </dgm:pt>
    <dgm:pt modelId="{7DA0392E-0547-4650-B7A1-837A7567983C}" type="parTrans" cxnId="{1C775A44-876A-4C1C-B099-0D36782623D8}">
      <dgm:prSet/>
      <dgm:spPr/>
      <dgm:t>
        <a:bodyPr/>
        <a:lstStyle/>
        <a:p>
          <a:endParaRPr lang="en-SG"/>
        </a:p>
      </dgm:t>
    </dgm:pt>
    <dgm:pt modelId="{C0782F2F-EF16-419E-813B-F96A31177AFA}" type="sibTrans" cxnId="{1C775A44-876A-4C1C-B099-0D36782623D8}">
      <dgm:prSet/>
      <dgm:spPr/>
      <dgm:t>
        <a:bodyPr/>
        <a:lstStyle/>
        <a:p>
          <a:endParaRPr lang="en-SG"/>
        </a:p>
      </dgm:t>
    </dgm:pt>
    <dgm:pt modelId="{FF016EDD-9AF5-4474-AE28-0E2BCE91DA02}">
      <dgm:prSet custT="1"/>
      <dgm:spPr/>
      <dgm:t>
        <a:bodyPr/>
        <a:lstStyle/>
        <a:p>
          <a:r>
            <a:rPr lang="en-US" sz="1050" b="1" i="0" baseline="0"/>
            <a:t>First Run</a:t>
          </a:r>
          <a:r>
            <a:rPr lang="en-US" sz="1050" b="0" i="0" baseline="0"/>
            <a:t>: Identified optimal clusters (3) using Elbow and Silhouette methods.</a:t>
          </a:r>
          <a:endParaRPr lang="en-SG" sz="1050"/>
        </a:p>
      </dgm:t>
    </dgm:pt>
    <dgm:pt modelId="{0DB561DB-A92C-4EEC-8494-EB196AAE8491}" type="parTrans" cxnId="{8FEF1638-A59C-4BAC-A54E-BCAF73AB69DF}">
      <dgm:prSet/>
      <dgm:spPr/>
      <dgm:t>
        <a:bodyPr/>
        <a:lstStyle/>
        <a:p>
          <a:endParaRPr lang="en-SG"/>
        </a:p>
      </dgm:t>
    </dgm:pt>
    <dgm:pt modelId="{09DE14F6-02BE-40DF-9640-1DFAFAA2D98A}" type="sibTrans" cxnId="{8FEF1638-A59C-4BAC-A54E-BCAF73AB69DF}">
      <dgm:prSet/>
      <dgm:spPr/>
      <dgm:t>
        <a:bodyPr/>
        <a:lstStyle/>
        <a:p>
          <a:endParaRPr lang="en-SG"/>
        </a:p>
      </dgm:t>
    </dgm:pt>
    <dgm:pt modelId="{B770A142-521B-48D4-BEAA-3C83CB093354}">
      <dgm:prSet custT="1"/>
      <dgm:spPr/>
      <dgm:t>
        <a:bodyPr/>
        <a:lstStyle/>
        <a:p>
          <a:r>
            <a:rPr lang="en-US" sz="1050" b="1" i="0" baseline="0"/>
            <a:t>Second Run</a:t>
          </a:r>
          <a:r>
            <a:rPr lang="en-US" sz="1050" b="0" i="0" baseline="0"/>
            <a:t>: Further segmented Cluster 1 into sub-clusters.</a:t>
          </a:r>
          <a:endParaRPr lang="en-SG" sz="1050"/>
        </a:p>
      </dgm:t>
    </dgm:pt>
    <dgm:pt modelId="{CF36AB4A-1A90-4576-B154-0A409BEA527F}" type="parTrans" cxnId="{2E06D643-10C3-4B69-9101-E0BEDC54C64C}">
      <dgm:prSet/>
      <dgm:spPr/>
      <dgm:t>
        <a:bodyPr/>
        <a:lstStyle/>
        <a:p>
          <a:endParaRPr lang="en-SG"/>
        </a:p>
      </dgm:t>
    </dgm:pt>
    <dgm:pt modelId="{E7F6112B-BDF1-4F41-B0E7-5C728BA2026E}" type="sibTrans" cxnId="{2E06D643-10C3-4B69-9101-E0BEDC54C64C}">
      <dgm:prSet/>
      <dgm:spPr/>
      <dgm:t>
        <a:bodyPr/>
        <a:lstStyle/>
        <a:p>
          <a:endParaRPr lang="en-SG"/>
        </a:p>
      </dgm:t>
    </dgm:pt>
    <dgm:pt modelId="{031C108D-8176-41DB-9203-6D5026DB41FE}">
      <dgm:prSet/>
      <dgm:spPr/>
      <dgm:t>
        <a:bodyPr/>
        <a:lstStyle/>
        <a:p>
          <a:r>
            <a:rPr lang="en-US" b="1" i="0" baseline="0"/>
            <a:t>Integration</a:t>
          </a:r>
          <a:endParaRPr lang="en-SG"/>
        </a:p>
      </dgm:t>
    </dgm:pt>
    <dgm:pt modelId="{9E6486FF-5A62-40D9-87E1-BF44908CBEA5}" type="parTrans" cxnId="{538402A6-1827-4319-8144-86566B9B12A8}">
      <dgm:prSet/>
      <dgm:spPr/>
      <dgm:t>
        <a:bodyPr/>
        <a:lstStyle/>
        <a:p>
          <a:endParaRPr lang="en-SG"/>
        </a:p>
      </dgm:t>
    </dgm:pt>
    <dgm:pt modelId="{A27A2A4E-AB8B-4B2D-A24A-A453D0BD3249}" type="sibTrans" cxnId="{538402A6-1827-4319-8144-86566B9B12A8}">
      <dgm:prSet/>
      <dgm:spPr/>
      <dgm:t>
        <a:bodyPr/>
        <a:lstStyle/>
        <a:p>
          <a:endParaRPr lang="en-SG"/>
        </a:p>
      </dgm:t>
    </dgm:pt>
    <dgm:pt modelId="{78870511-4CF7-4E2F-928C-4941D83D52E8}">
      <dgm:prSet custT="1"/>
      <dgm:spPr/>
      <dgm:t>
        <a:bodyPr/>
        <a:lstStyle/>
        <a:p>
          <a:r>
            <a:rPr lang="en-US" sz="1050" b="1" i="0" baseline="0"/>
            <a:t>Merging Segments</a:t>
          </a:r>
          <a:r>
            <a:rPr lang="en-US" sz="1050" b="0" i="0" baseline="0"/>
            <a:t>: Combined RFM segments with K-Means clusters.</a:t>
          </a:r>
          <a:endParaRPr lang="en-SG" sz="1050"/>
        </a:p>
      </dgm:t>
    </dgm:pt>
    <dgm:pt modelId="{5AADB013-993A-4EB3-B2EE-A512BF34866C}" type="parTrans" cxnId="{3391D978-6174-465D-989A-B8B744E01B8A}">
      <dgm:prSet/>
      <dgm:spPr/>
      <dgm:t>
        <a:bodyPr/>
        <a:lstStyle/>
        <a:p>
          <a:endParaRPr lang="en-SG"/>
        </a:p>
      </dgm:t>
    </dgm:pt>
    <dgm:pt modelId="{0371C936-272C-421F-8DC0-37D11BBF883F}" type="sibTrans" cxnId="{3391D978-6174-465D-989A-B8B744E01B8A}">
      <dgm:prSet/>
      <dgm:spPr/>
      <dgm:t>
        <a:bodyPr/>
        <a:lstStyle/>
        <a:p>
          <a:endParaRPr lang="en-SG"/>
        </a:p>
      </dgm:t>
    </dgm:pt>
    <dgm:pt modelId="{35348849-6E42-426A-8BB3-22D2A43142F1}">
      <dgm:prSet custT="1"/>
      <dgm:spPr/>
      <dgm:t>
        <a:bodyPr/>
        <a:lstStyle/>
        <a:p>
          <a:r>
            <a:rPr lang="en-US" sz="1050" b="1" i="0" baseline="0"/>
            <a:t>Crosstab &amp; Visualization</a:t>
          </a:r>
          <a:r>
            <a:rPr lang="en-US" sz="1050" b="0" i="0" baseline="0"/>
            <a:t>: Analyzed customer distribution with heatmaps.</a:t>
          </a:r>
          <a:endParaRPr lang="en-SG" sz="1050"/>
        </a:p>
      </dgm:t>
    </dgm:pt>
    <dgm:pt modelId="{56E24436-1CD0-4745-A5D3-9937E6B5DF04}" type="parTrans" cxnId="{A4912794-DD20-47FC-BA5A-3CF51CA36BC7}">
      <dgm:prSet/>
      <dgm:spPr/>
      <dgm:t>
        <a:bodyPr/>
        <a:lstStyle/>
        <a:p>
          <a:endParaRPr lang="en-SG"/>
        </a:p>
      </dgm:t>
    </dgm:pt>
    <dgm:pt modelId="{F4507B8C-4F11-4605-9BF2-75B3C34FFB26}" type="sibTrans" cxnId="{A4912794-DD20-47FC-BA5A-3CF51CA36BC7}">
      <dgm:prSet/>
      <dgm:spPr/>
      <dgm:t>
        <a:bodyPr/>
        <a:lstStyle/>
        <a:p>
          <a:endParaRPr lang="en-SG"/>
        </a:p>
      </dgm:t>
    </dgm:pt>
    <dgm:pt modelId="{B5DA2A55-9D1C-4E1C-895A-D5F1796EB141}">
      <dgm:prSet/>
      <dgm:spPr/>
      <dgm:t>
        <a:bodyPr/>
        <a:lstStyle/>
        <a:p>
          <a:r>
            <a:rPr lang="en-US" b="1" i="0" baseline="0"/>
            <a:t>Category Analysis</a:t>
          </a:r>
          <a:endParaRPr lang="en-SG"/>
        </a:p>
      </dgm:t>
    </dgm:pt>
    <dgm:pt modelId="{5EEA61F8-C11B-4C6B-B381-DA49423DA528}" type="parTrans" cxnId="{AD3DEFAC-C9D1-447F-8A8C-B51B192DE640}">
      <dgm:prSet/>
      <dgm:spPr/>
      <dgm:t>
        <a:bodyPr/>
        <a:lstStyle/>
        <a:p>
          <a:endParaRPr lang="en-SG"/>
        </a:p>
      </dgm:t>
    </dgm:pt>
    <dgm:pt modelId="{F59B30C5-AD04-4993-8B8D-3213BF7FC24A}" type="sibTrans" cxnId="{AD3DEFAC-C9D1-447F-8A8C-B51B192DE640}">
      <dgm:prSet/>
      <dgm:spPr/>
      <dgm:t>
        <a:bodyPr/>
        <a:lstStyle/>
        <a:p>
          <a:endParaRPr lang="en-SG"/>
        </a:p>
      </dgm:t>
    </dgm:pt>
    <dgm:pt modelId="{3B028C59-BEC1-4DBF-B3FD-88016E4E5D46}">
      <dgm:prSet custT="1"/>
      <dgm:spPr/>
      <dgm:t>
        <a:bodyPr/>
        <a:lstStyle/>
        <a:p>
          <a:r>
            <a:rPr lang="en-US" sz="1050" b="1" i="0" baseline="0"/>
            <a:t>Customer &amp; Item Categories</a:t>
          </a:r>
          <a:r>
            <a:rPr lang="en-US" sz="1050" b="0" i="0" baseline="0"/>
            <a:t>: Grouped and visualized data to explore segment distribution.</a:t>
          </a:r>
          <a:endParaRPr lang="en-SG" sz="1050"/>
        </a:p>
      </dgm:t>
    </dgm:pt>
    <dgm:pt modelId="{6CD0D777-C06E-4392-8AA8-1CE3E22CAF13}" type="parTrans" cxnId="{52510E75-8917-49D2-A789-2140D8B44889}">
      <dgm:prSet/>
      <dgm:spPr/>
      <dgm:t>
        <a:bodyPr/>
        <a:lstStyle/>
        <a:p>
          <a:endParaRPr lang="en-SG"/>
        </a:p>
      </dgm:t>
    </dgm:pt>
    <dgm:pt modelId="{B68D46E4-EA7F-4BC2-982E-69A357F1811E}" type="sibTrans" cxnId="{52510E75-8917-49D2-A789-2140D8B44889}">
      <dgm:prSet/>
      <dgm:spPr/>
      <dgm:t>
        <a:bodyPr/>
        <a:lstStyle/>
        <a:p>
          <a:endParaRPr lang="en-SG"/>
        </a:p>
      </dgm:t>
    </dgm:pt>
    <dgm:pt modelId="{1D8A636A-2545-4F86-ABF9-F6B47996B3FC}">
      <dgm:prSet/>
      <dgm:spPr/>
      <dgm:t>
        <a:bodyPr/>
        <a:lstStyle/>
        <a:p>
          <a:r>
            <a:rPr lang="en-US" b="1" i="0" baseline="0"/>
            <a:t>Exporting Results</a:t>
          </a:r>
          <a:endParaRPr lang="en-SG"/>
        </a:p>
      </dgm:t>
    </dgm:pt>
    <dgm:pt modelId="{6B835DC1-F6D7-4748-A38B-809AF6E01661}" type="parTrans" cxnId="{4DA7FE9A-691B-439F-BEA8-D39F2FE43518}">
      <dgm:prSet/>
      <dgm:spPr/>
      <dgm:t>
        <a:bodyPr/>
        <a:lstStyle/>
        <a:p>
          <a:endParaRPr lang="en-SG"/>
        </a:p>
      </dgm:t>
    </dgm:pt>
    <dgm:pt modelId="{32086B8C-1EB6-4189-A24E-622436F3A838}" type="sibTrans" cxnId="{4DA7FE9A-691B-439F-BEA8-D39F2FE43518}">
      <dgm:prSet/>
      <dgm:spPr/>
      <dgm:t>
        <a:bodyPr/>
        <a:lstStyle/>
        <a:p>
          <a:endParaRPr lang="en-SG"/>
        </a:p>
      </dgm:t>
    </dgm:pt>
    <dgm:pt modelId="{66012FC4-ABD7-4DC3-A852-627492D9D22F}">
      <dgm:prSet custT="1"/>
      <dgm:spPr/>
      <dgm:t>
        <a:bodyPr/>
        <a:lstStyle/>
        <a:p>
          <a:r>
            <a:rPr lang="en-US" sz="1050" b="1" i="0" baseline="0"/>
            <a:t>CSV Export</a:t>
          </a:r>
          <a:r>
            <a:rPr lang="en-US" sz="1050" b="0" i="0" baseline="0"/>
            <a:t>: Final segmented data exported for further analysis.</a:t>
          </a:r>
          <a:endParaRPr lang="en-SG" sz="1050"/>
        </a:p>
      </dgm:t>
    </dgm:pt>
    <dgm:pt modelId="{078F6320-559F-4DA2-9926-32C126DA73B3}" type="parTrans" cxnId="{DDA73BF3-20AC-450D-AFB2-0E62C9FBEFD3}">
      <dgm:prSet/>
      <dgm:spPr/>
      <dgm:t>
        <a:bodyPr/>
        <a:lstStyle/>
        <a:p>
          <a:endParaRPr lang="en-SG"/>
        </a:p>
      </dgm:t>
    </dgm:pt>
    <dgm:pt modelId="{D052D535-E0AF-4941-9002-8C738FE41534}" type="sibTrans" cxnId="{DDA73BF3-20AC-450D-AFB2-0E62C9FBEFD3}">
      <dgm:prSet/>
      <dgm:spPr/>
      <dgm:t>
        <a:bodyPr/>
        <a:lstStyle/>
        <a:p>
          <a:endParaRPr lang="en-SG"/>
        </a:p>
      </dgm:t>
    </dgm:pt>
    <dgm:pt modelId="{50BFBFAA-21CB-4752-8B24-180BA20D169E}" type="pres">
      <dgm:prSet presAssocID="{66B27CEB-BF65-4105-B627-02A934F4899A}" presName="diagram" presStyleCnt="0">
        <dgm:presLayoutVars>
          <dgm:chPref val="1"/>
          <dgm:dir/>
          <dgm:animOne val="branch"/>
          <dgm:animLvl val="lvl"/>
          <dgm:resizeHandles/>
        </dgm:presLayoutVars>
      </dgm:prSet>
      <dgm:spPr/>
    </dgm:pt>
    <dgm:pt modelId="{822229ED-5DB5-450F-8D5D-9ECB8B54D1DA}" type="pres">
      <dgm:prSet presAssocID="{41E180FD-AEBA-4C84-8189-6CE31E4CCB42}" presName="root" presStyleCnt="0"/>
      <dgm:spPr/>
    </dgm:pt>
    <dgm:pt modelId="{B35CDD46-2299-4FF7-977F-3C43B16195F2}" type="pres">
      <dgm:prSet presAssocID="{41E180FD-AEBA-4C84-8189-6CE31E4CCB42}" presName="rootComposite" presStyleCnt="0"/>
      <dgm:spPr/>
    </dgm:pt>
    <dgm:pt modelId="{08222F7A-329C-4A87-BCEA-5B08F776F328}" type="pres">
      <dgm:prSet presAssocID="{41E180FD-AEBA-4C84-8189-6CE31E4CCB42}" presName="rootText" presStyleLbl="node1" presStyleIdx="0" presStyleCnt="6"/>
      <dgm:spPr/>
    </dgm:pt>
    <dgm:pt modelId="{4A5C35F9-BF3E-448C-92C1-0288CD184405}" type="pres">
      <dgm:prSet presAssocID="{41E180FD-AEBA-4C84-8189-6CE31E4CCB42}" presName="rootConnector" presStyleLbl="node1" presStyleIdx="0" presStyleCnt="6"/>
      <dgm:spPr/>
    </dgm:pt>
    <dgm:pt modelId="{B878AEDD-6E3D-4FB0-B1E4-0C61FC5730BC}" type="pres">
      <dgm:prSet presAssocID="{41E180FD-AEBA-4C84-8189-6CE31E4CCB42}" presName="childShape" presStyleCnt="0"/>
      <dgm:spPr/>
    </dgm:pt>
    <dgm:pt modelId="{A34B6E53-F413-4471-90D6-4370455C0527}" type="pres">
      <dgm:prSet presAssocID="{1CDB49D9-D3B8-4EB4-A95B-3FEF5A8156C6}" presName="Name13" presStyleLbl="parChTrans1D2" presStyleIdx="0" presStyleCnt="10"/>
      <dgm:spPr/>
    </dgm:pt>
    <dgm:pt modelId="{612E3D73-C680-4738-A5E4-03DE061A493D}" type="pres">
      <dgm:prSet presAssocID="{6E91C68C-EFBC-4F8E-AE4D-C7E7CF9A9C78}" presName="childText" presStyleLbl="bgAcc1" presStyleIdx="0" presStyleCnt="10" custScaleY="164620">
        <dgm:presLayoutVars>
          <dgm:bulletEnabled val="1"/>
        </dgm:presLayoutVars>
      </dgm:prSet>
      <dgm:spPr/>
    </dgm:pt>
    <dgm:pt modelId="{70AA634D-E9D8-4A6D-B4C8-E691835BF3FD}" type="pres">
      <dgm:prSet presAssocID="{57B58F1E-2CA2-43FD-AE7A-D9F67D5D0881}" presName="Name13" presStyleLbl="parChTrans1D2" presStyleIdx="1" presStyleCnt="10"/>
      <dgm:spPr/>
    </dgm:pt>
    <dgm:pt modelId="{7FBAB8BA-6B47-43EB-8936-5E3463D26A52}" type="pres">
      <dgm:prSet presAssocID="{7676568E-3823-4DB3-A30E-94CA1A7A2C11}" presName="childText" presStyleLbl="bgAcc1" presStyleIdx="1" presStyleCnt="10" custScaleY="164620">
        <dgm:presLayoutVars>
          <dgm:bulletEnabled val="1"/>
        </dgm:presLayoutVars>
      </dgm:prSet>
      <dgm:spPr/>
    </dgm:pt>
    <dgm:pt modelId="{24260DBA-F859-4B66-BC6F-A32474EC0094}" type="pres">
      <dgm:prSet presAssocID="{BB7C3E20-A041-4F55-92C8-569DBE80BD03}" presName="root" presStyleCnt="0"/>
      <dgm:spPr/>
    </dgm:pt>
    <dgm:pt modelId="{EDDA3CEB-5384-4D68-A695-3F03ECD8B493}" type="pres">
      <dgm:prSet presAssocID="{BB7C3E20-A041-4F55-92C8-569DBE80BD03}" presName="rootComposite" presStyleCnt="0"/>
      <dgm:spPr/>
    </dgm:pt>
    <dgm:pt modelId="{7C8FBC54-13A1-4061-BCDF-7712D9EF54E3}" type="pres">
      <dgm:prSet presAssocID="{BB7C3E20-A041-4F55-92C8-569DBE80BD03}" presName="rootText" presStyleLbl="node1" presStyleIdx="1" presStyleCnt="6"/>
      <dgm:spPr/>
    </dgm:pt>
    <dgm:pt modelId="{56CFA0E2-B1D3-45C7-90AD-373890EBE5A5}" type="pres">
      <dgm:prSet presAssocID="{BB7C3E20-A041-4F55-92C8-569DBE80BD03}" presName="rootConnector" presStyleLbl="node1" presStyleIdx="1" presStyleCnt="6"/>
      <dgm:spPr/>
    </dgm:pt>
    <dgm:pt modelId="{37956B36-60AA-4DB2-BEBC-6D7FC8B60D97}" type="pres">
      <dgm:prSet presAssocID="{BB7C3E20-A041-4F55-92C8-569DBE80BD03}" presName="childShape" presStyleCnt="0"/>
      <dgm:spPr/>
    </dgm:pt>
    <dgm:pt modelId="{E9EB6BDD-3997-45FC-A731-CF3E16C80F57}" type="pres">
      <dgm:prSet presAssocID="{72D765D6-2C4C-4180-9362-541F3D1AF488}" presName="Name13" presStyleLbl="parChTrans1D2" presStyleIdx="2" presStyleCnt="10"/>
      <dgm:spPr/>
    </dgm:pt>
    <dgm:pt modelId="{64D91CF3-0848-4B2D-AF79-1A146320BB55}" type="pres">
      <dgm:prSet presAssocID="{97D2AA3D-C88D-405C-8403-527448AEBEF1}" presName="childText" presStyleLbl="bgAcc1" presStyleIdx="2" presStyleCnt="10" custScaleY="164620">
        <dgm:presLayoutVars>
          <dgm:bulletEnabled val="1"/>
        </dgm:presLayoutVars>
      </dgm:prSet>
      <dgm:spPr/>
    </dgm:pt>
    <dgm:pt modelId="{1C6BC8CE-1605-4830-BBE2-1551BC7E68FF}" type="pres">
      <dgm:prSet presAssocID="{5194F22E-7540-4EAD-B576-EF4461019576}" presName="Name13" presStyleLbl="parChTrans1D2" presStyleIdx="3" presStyleCnt="10"/>
      <dgm:spPr/>
    </dgm:pt>
    <dgm:pt modelId="{D0B9A65D-9846-4790-BF8F-67A5F5205390}" type="pres">
      <dgm:prSet presAssocID="{3EB2033F-E8B4-42D4-AC93-D8BAD89EF08C}" presName="childText" presStyleLbl="bgAcc1" presStyleIdx="3" presStyleCnt="10" custScaleY="164620">
        <dgm:presLayoutVars>
          <dgm:bulletEnabled val="1"/>
        </dgm:presLayoutVars>
      </dgm:prSet>
      <dgm:spPr/>
    </dgm:pt>
    <dgm:pt modelId="{7C9285BC-09BF-413D-BCF4-A14B4E9A8662}" type="pres">
      <dgm:prSet presAssocID="{006B4858-5373-4259-819E-196A9745299E}" presName="root" presStyleCnt="0"/>
      <dgm:spPr/>
    </dgm:pt>
    <dgm:pt modelId="{AF87C661-CD9F-490B-BE4E-2D540B80DA4B}" type="pres">
      <dgm:prSet presAssocID="{006B4858-5373-4259-819E-196A9745299E}" presName="rootComposite" presStyleCnt="0"/>
      <dgm:spPr/>
    </dgm:pt>
    <dgm:pt modelId="{CC02BBDD-CFBB-4FF9-9BAE-AB2020501AAD}" type="pres">
      <dgm:prSet presAssocID="{006B4858-5373-4259-819E-196A9745299E}" presName="rootText" presStyleLbl="node1" presStyleIdx="2" presStyleCnt="6"/>
      <dgm:spPr/>
    </dgm:pt>
    <dgm:pt modelId="{84E8D455-3CBF-41A2-944E-ED42E47757B0}" type="pres">
      <dgm:prSet presAssocID="{006B4858-5373-4259-819E-196A9745299E}" presName="rootConnector" presStyleLbl="node1" presStyleIdx="2" presStyleCnt="6"/>
      <dgm:spPr/>
    </dgm:pt>
    <dgm:pt modelId="{535D1903-4DDD-4847-B8B9-5AB704A8F7B9}" type="pres">
      <dgm:prSet presAssocID="{006B4858-5373-4259-819E-196A9745299E}" presName="childShape" presStyleCnt="0"/>
      <dgm:spPr/>
    </dgm:pt>
    <dgm:pt modelId="{A9418202-867F-445A-B691-BE8B44C67554}" type="pres">
      <dgm:prSet presAssocID="{0DB561DB-A92C-4EEC-8494-EB196AAE8491}" presName="Name13" presStyleLbl="parChTrans1D2" presStyleIdx="4" presStyleCnt="10"/>
      <dgm:spPr/>
    </dgm:pt>
    <dgm:pt modelId="{79AA4070-C47E-464E-AA96-C66993D2FF10}" type="pres">
      <dgm:prSet presAssocID="{FF016EDD-9AF5-4474-AE28-0E2BCE91DA02}" presName="childText" presStyleLbl="bgAcc1" presStyleIdx="4" presStyleCnt="10" custScaleY="164620">
        <dgm:presLayoutVars>
          <dgm:bulletEnabled val="1"/>
        </dgm:presLayoutVars>
      </dgm:prSet>
      <dgm:spPr/>
    </dgm:pt>
    <dgm:pt modelId="{D7231DC0-1521-4D91-A586-A2C69929E2FB}" type="pres">
      <dgm:prSet presAssocID="{CF36AB4A-1A90-4576-B154-0A409BEA527F}" presName="Name13" presStyleLbl="parChTrans1D2" presStyleIdx="5" presStyleCnt="10"/>
      <dgm:spPr/>
    </dgm:pt>
    <dgm:pt modelId="{4F8A055C-061B-4F91-B1C4-091B9CC36281}" type="pres">
      <dgm:prSet presAssocID="{B770A142-521B-48D4-BEAA-3C83CB093354}" presName="childText" presStyleLbl="bgAcc1" presStyleIdx="5" presStyleCnt="10" custScaleY="164620">
        <dgm:presLayoutVars>
          <dgm:bulletEnabled val="1"/>
        </dgm:presLayoutVars>
      </dgm:prSet>
      <dgm:spPr/>
    </dgm:pt>
    <dgm:pt modelId="{5BD481E9-E2F7-41E2-8521-A6E0CCF83873}" type="pres">
      <dgm:prSet presAssocID="{031C108D-8176-41DB-9203-6D5026DB41FE}" presName="root" presStyleCnt="0"/>
      <dgm:spPr/>
    </dgm:pt>
    <dgm:pt modelId="{3ED39254-81D3-41B1-9E36-FC29C393A8E9}" type="pres">
      <dgm:prSet presAssocID="{031C108D-8176-41DB-9203-6D5026DB41FE}" presName="rootComposite" presStyleCnt="0"/>
      <dgm:spPr/>
    </dgm:pt>
    <dgm:pt modelId="{A8EE9AD2-C726-49C1-B8AF-B2A8879347A5}" type="pres">
      <dgm:prSet presAssocID="{031C108D-8176-41DB-9203-6D5026DB41FE}" presName="rootText" presStyleLbl="node1" presStyleIdx="3" presStyleCnt="6"/>
      <dgm:spPr/>
    </dgm:pt>
    <dgm:pt modelId="{544A1F90-B3E9-4CD4-A56B-1AB65BEEA378}" type="pres">
      <dgm:prSet presAssocID="{031C108D-8176-41DB-9203-6D5026DB41FE}" presName="rootConnector" presStyleLbl="node1" presStyleIdx="3" presStyleCnt="6"/>
      <dgm:spPr/>
    </dgm:pt>
    <dgm:pt modelId="{AF9BFA34-BB57-4698-947D-04FEBA01B1B5}" type="pres">
      <dgm:prSet presAssocID="{031C108D-8176-41DB-9203-6D5026DB41FE}" presName="childShape" presStyleCnt="0"/>
      <dgm:spPr/>
    </dgm:pt>
    <dgm:pt modelId="{591C893E-44A4-496F-ADC7-C1CC4FD331C4}" type="pres">
      <dgm:prSet presAssocID="{5AADB013-993A-4EB3-B2EE-A512BF34866C}" presName="Name13" presStyleLbl="parChTrans1D2" presStyleIdx="6" presStyleCnt="10"/>
      <dgm:spPr/>
    </dgm:pt>
    <dgm:pt modelId="{812D75B0-5F1A-4C9D-B6B1-583B000B83B3}" type="pres">
      <dgm:prSet presAssocID="{78870511-4CF7-4E2F-928C-4941D83D52E8}" presName="childText" presStyleLbl="bgAcc1" presStyleIdx="6" presStyleCnt="10" custScaleY="164620">
        <dgm:presLayoutVars>
          <dgm:bulletEnabled val="1"/>
        </dgm:presLayoutVars>
      </dgm:prSet>
      <dgm:spPr/>
    </dgm:pt>
    <dgm:pt modelId="{A1A5CF7D-7123-436C-B4FA-828623BD6789}" type="pres">
      <dgm:prSet presAssocID="{56E24436-1CD0-4745-A5D3-9937E6B5DF04}" presName="Name13" presStyleLbl="parChTrans1D2" presStyleIdx="7" presStyleCnt="10"/>
      <dgm:spPr/>
    </dgm:pt>
    <dgm:pt modelId="{CFC1941B-A16B-45A9-8589-E6B1326103AB}" type="pres">
      <dgm:prSet presAssocID="{35348849-6E42-426A-8BB3-22D2A43142F1}" presName="childText" presStyleLbl="bgAcc1" presStyleIdx="7" presStyleCnt="10" custScaleY="164620">
        <dgm:presLayoutVars>
          <dgm:bulletEnabled val="1"/>
        </dgm:presLayoutVars>
      </dgm:prSet>
      <dgm:spPr/>
    </dgm:pt>
    <dgm:pt modelId="{391DA53B-3803-454D-BD9F-BE3FFAE618D9}" type="pres">
      <dgm:prSet presAssocID="{B5DA2A55-9D1C-4E1C-895A-D5F1796EB141}" presName="root" presStyleCnt="0"/>
      <dgm:spPr/>
    </dgm:pt>
    <dgm:pt modelId="{D98DF72D-51D6-4422-BCB0-75CEDF9B0262}" type="pres">
      <dgm:prSet presAssocID="{B5DA2A55-9D1C-4E1C-895A-D5F1796EB141}" presName="rootComposite" presStyleCnt="0"/>
      <dgm:spPr/>
    </dgm:pt>
    <dgm:pt modelId="{386189B9-D8D3-461F-8C02-99043F380004}" type="pres">
      <dgm:prSet presAssocID="{B5DA2A55-9D1C-4E1C-895A-D5F1796EB141}" presName="rootText" presStyleLbl="node1" presStyleIdx="4" presStyleCnt="6"/>
      <dgm:spPr/>
    </dgm:pt>
    <dgm:pt modelId="{A6F2E7DD-0DA4-4257-B9C4-4D4771F2B167}" type="pres">
      <dgm:prSet presAssocID="{B5DA2A55-9D1C-4E1C-895A-D5F1796EB141}" presName="rootConnector" presStyleLbl="node1" presStyleIdx="4" presStyleCnt="6"/>
      <dgm:spPr/>
    </dgm:pt>
    <dgm:pt modelId="{A75CD484-15E8-410A-9A6B-A7141F1280E1}" type="pres">
      <dgm:prSet presAssocID="{B5DA2A55-9D1C-4E1C-895A-D5F1796EB141}" presName="childShape" presStyleCnt="0"/>
      <dgm:spPr/>
    </dgm:pt>
    <dgm:pt modelId="{CF7FC2BE-74B0-4E23-B4F8-FDEB5D1878EA}" type="pres">
      <dgm:prSet presAssocID="{6CD0D777-C06E-4392-8AA8-1CE3E22CAF13}" presName="Name13" presStyleLbl="parChTrans1D2" presStyleIdx="8" presStyleCnt="10"/>
      <dgm:spPr/>
    </dgm:pt>
    <dgm:pt modelId="{2DC27A03-6101-4179-A774-58E7B59EF50E}" type="pres">
      <dgm:prSet presAssocID="{3B028C59-BEC1-4DBF-B3FD-88016E4E5D46}" presName="childText" presStyleLbl="bgAcc1" presStyleIdx="8" presStyleCnt="10" custScaleY="164620">
        <dgm:presLayoutVars>
          <dgm:bulletEnabled val="1"/>
        </dgm:presLayoutVars>
      </dgm:prSet>
      <dgm:spPr/>
    </dgm:pt>
    <dgm:pt modelId="{FF083EA5-9C32-42CE-A08E-F6336CFF6E7E}" type="pres">
      <dgm:prSet presAssocID="{1D8A636A-2545-4F86-ABF9-F6B47996B3FC}" presName="root" presStyleCnt="0"/>
      <dgm:spPr/>
    </dgm:pt>
    <dgm:pt modelId="{54B07E21-C27C-4572-90E5-3290515F81B0}" type="pres">
      <dgm:prSet presAssocID="{1D8A636A-2545-4F86-ABF9-F6B47996B3FC}" presName="rootComposite" presStyleCnt="0"/>
      <dgm:spPr/>
    </dgm:pt>
    <dgm:pt modelId="{C44DB1C4-E726-49D3-8A6C-88FC0E2BB5A9}" type="pres">
      <dgm:prSet presAssocID="{1D8A636A-2545-4F86-ABF9-F6B47996B3FC}" presName="rootText" presStyleLbl="node1" presStyleIdx="5" presStyleCnt="6"/>
      <dgm:spPr/>
    </dgm:pt>
    <dgm:pt modelId="{659C7FF5-E2B4-43E5-BD5E-2387AC0332D6}" type="pres">
      <dgm:prSet presAssocID="{1D8A636A-2545-4F86-ABF9-F6B47996B3FC}" presName="rootConnector" presStyleLbl="node1" presStyleIdx="5" presStyleCnt="6"/>
      <dgm:spPr/>
    </dgm:pt>
    <dgm:pt modelId="{CA15017F-9175-4AA4-83F9-A6FFBB40B6B4}" type="pres">
      <dgm:prSet presAssocID="{1D8A636A-2545-4F86-ABF9-F6B47996B3FC}" presName="childShape" presStyleCnt="0"/>
      <dgm:spPr/>
    </dgm:pt>
    <dgm:pt modelId="{01A7633B-A831-4C8E-97C8-11D54C1041AE}" type="pres">
      <dgm:prSet presAssocID="{078F6320-559F-4DA2-9926-32C126DA73B3}" presName="Name13" presStyleLbl="parChTrans1D2" presStyleIdx="9" presStyleCnt="10"/>
      <dgm:spPr/>
    </dgm:pt>
    <dgm:pt modelId="{C88BB716-BFDB-4AD9-A8D8-76944F8F1AE8}" type="pres">
      <dgm:prSet presAssocID="{66012FC4-ABD7-4DC3-A852-627492D9D22F}" presName="childText" presStyleLbl="bgAcc1" presStyleIdx="9" presStyleCnt="10" custScaleY="164620">
        <dgm:presLayoutVars>
          <dgm:bulletEnabled val="1"/>
        </dgm:presLayoutVars>
      </dgm:prSet>
      <dgm:spPr/>
    </dgm:pt>
  </dgm:ptLst>
  <dgm:cxnLst>
    <dgm:cxn modelId="{3B332800-1A2F-4F51-B912-58F150104D44}" type="presOf" srcId="{1D8A636A-2545-4F86-ABF9-F6B47996B3FC}" destId="{C44DB1C4-E726-49D3-8A6C-88FC0E2BB5A9}" srcOrd="0" destOrd="0" presId="urn:microsoft.com/office/officeart/2005/8/layout/hierarchy3"/>
    <dgm:cxn modelId="{7792CC02-A861-4038-8AE8-9253C059408E}" type="presOf" srcId="{78870511-4CF7-4E2F-928C-4941D83D52E8}" destId="{812D75B0-5F1A-4C9D-B6B1-583B000B83B3}" srcOrd="0" destOrd="0" presId="urn:microsoft.com/office/officeart/2005/8/layout/hierarchy3"/>
    <dgm:cxn modelId="{3CEC3D09-A86A-44DA-9CE9-7436BB539928}" type="presOf" srcId="{006B4858-5373-4259-819E-196A9745299E}" destId="{CC02BBDD-CFBB-4FF9-9BAE-AB2020501AAD}" srcOrd="0" destOrd="0" presId="urn:microsoft.com/office/officeart/2005/8/layout/hierarchy3"/>
    <dgm:cxn modelId="{34CF870A-979C-4C66-BD31-4F57779B532F}" type="presOf" srcId="{3B028C59-BEC1-4DBF-B3FD-88016E4E5D46}" destId="{2DC27A03-6101-4179-A774-58E7B59EF50E}" srcOrd="0" destOrd="0" presId="urn:microsoft.com/office/officeart/2005/8/layout/hierarchy3"/>
    <dgm:cxn modelId="{EC450011-AE85-40C6-B641-7095F99DA496}" type="presOf" srcId="{66012FC4-ABD7-4DC3-A852-627492D9D22F}" destId="{C88BB716-BFDB-4AD9-A8D8-76944F8F1AE8}" srcOrd="0" destOrd="0" presId="urn:microsoft.com/office/officeart/2005/8/layout/hierarchy3"/>
    <dgm:cxn modelId="{6EDCDF16-A216-465F-860E-F08DFA7B227C}" type="presOf" srcId="{3EB2033F-E8B4-42D4-AC93-D8BAD89EF08C}" destId="{D0B9A65D-9846-4790-BF8F-67A5F5205390}" srcOrd="0" destOrd="0" presId="urn:microsoft.com/office/officeart/2005/8/layout/hierarchy3"/>
    <dgm:cxn modelId="{D7BCCE28-E4C8-42B5-83ED-CCB2861AD83C}" type="presOf" srcId="{97D2AA3D-C88D-405C-8403-527448AEBEF1}" destId="{64D91CF3-0848-4B2D-AF79-1A146320BB55}" srcOrd="0" destOrd="0" presId="urn:microsoft.com/office/officeart/2005/8/layout/hierarchy3"/>
    <dgm:cxn modelId="{6A7DCC30-C9E3-4E61-B3C1-E9440F20A955}" type="presOf" srcId="{B5DA2A55-9D1C-4E1C-895A-D5F1796EB141}" destId="{386189B9-D8D3-461F-8C02-99043F380004}" srcOrd="0" destOrd="0" presId="urn:microsoft.com/office/officeart/2005/8/layout/hierarchy3"/>
    <dgm:cxn modelId="{9119C333-63F6-48E7-8E86-0A584EFF2111}" type="presOf" srcId="{B770A142-521B-48D4-BEAA-3C83CB093354}" destId="{4F8A055C-061B-4F91-B1C4-091B9CC36281}" srcOrd="0" destOrd="0" presId="urn:microsoft.com/office/officeart/2005/8/layout/hierarchy3"/>
    <dgm:cxn modelId="{8FEF1638-A59C-4BAC-A54E-BCAF73AB69DF}" srcId="{006B4858-5373-4259-819E-196A9745299E}" destId="{FF016EDD-9AF5-4474-AE28-0E2BCE91DA02}" srcOrd="0" destOrd="0" parTransId="{0DB561DB-A92C-4EEC-8494-EB196AAE8491}" sibTransId="{09DE14F6-02BE-40DF-9640-1DFAFAA2D98A}"/>
    <dgm:cxn modelId="{3C85FD38-64CA-4880-A967-BEF0BEEB2905}" type="presOf" srcId="{BB7C3E20-A041-4F55-92C8-569DBE80BD03}" destId="{56CFA0E2-B1D3-45C7-90AD-373890EBE5A5}" srcOrd="1" destOrd="0" presId="urn:microsoft.com/office/officeart/2005/8/layout/hierarchy3"/>
    <dgm:cxn modelId="{E9E4A33F-E5AF-4A98-81B4-A490826149BB}" srcId="{41E180FD-AEBA-4C84-8189-6CE31E4CCB42}" destId="{7676568E-3823-4DB3-A30E-94CA1A7A2C11}" srcOrd="1" destOrd="0" parTransId="{57B58F1E-2CA2-43FD-AE7A-D9F67D5D0881}" sibTransId="{8A4C6F85-3AA0-4486-89D8-2CCC937E797D}"/>
    <dgm:cxn modelId="{5244065C-3D43-43D1-9600-998561C8CE6D}" type="presOf" srcId="{5AADB013-993A-4EB3-B2EE-A512BF34866C}" destId="{591C893E-44A4-496F-ADC7-C1CC4FD331C4}" srcOrd="0" destOrd="0" presId="urn:microsoft.com/office/officeart/2005/8/layout/hierarchy3"/>
    <dgm:cxn modelId="{FF9DB65D-BC78-44F7-B79B-CBF307100135}" type="presOf" srcId="{006B4858-5373-4259-819E-196A9745299E}" destId="{84E8D455-3CBF-41A2-944E-ED42E47757B0}" srcOrd="1" destOrd="0" presId="urn:microsoft.com/office/officeart/2005/8/layout/hierarchy3"/>
    <dgm:cxn modelId="{2E06D643-10C3-4B69-9101-E0BEDC54C64C}" srcId="{006B4858-5373-4259-819E-196A9745299E}" destId="{B770A142-521B-48D4-BEAA-3C83CB093354}" srcOrd="1" destOrd="0" parTransId="{CF36AB4A-1A90-4576-B154-0A409BEA527F}" sibTransId="{E7F6112B-BDF1-4F41-B0E7-5C728BA2026E}"/>
    <dgm:cxn modelId="{1C775A44-876A-4C1C-B099-0D36782623D8}" srcId="{66B27CEB-BF65-4105-B627-02A934F4899A}" destId="{006B4858-5373-4259-819E-196A9745299E}" srcOrd="2" destOrd="0" parTransId="{7DA0392E-0547-4650-B7A1-837A7567983C}" sibTransId="{C0782F2F-EF16-419E-813B-F96A31177AFA}"/>
    <dgm:cxn modelId="{3326484A-168D-45D7-B1C7-FF1F603FF740}" type="presOf" srcId="{1D8A636A-2545-4F86-ABF9-F6B47996B3FC}" destId="{659C7FF5-E2B4-43E5-BD5E-2387AC0332D6}" srcOrd="1" destOrd="0" presId="urn:microsoft.com/office/officeart/2005/8/layout/hierarchy3"/>
    <dgm:cxn modelId="{6C771D70-18BB-497C-99D7-3F48AB125CB9}" type="presOf" srcId="{5194F22E-7540-4EAD-B576-EF4461019576}" destId="{1C6BC8CE-1605-4830-BBE2-1551BC7E68FF}" srcOrd="0" destOrd="0" presId="urn:microsoft.com/office/officeart/2005/8/layout/hierarchy3"/>
    <dgm:cxn modelId="{9144CD70-4839-4B13-BC3F-DB215BB4FE56}" type="presOf" srcId="{BB7C3E20-A041-4F55-92C8-569DBE80BD03}" destId="{7C8FBC54-13A1-4061-BCDF-7712D9EF54E3}" srcOrd="0" destOrd="0" presId="urn:microsoft.com/office/officeart/2005/8/layout/hierarchy3"/>
    <dgm:cxn modelId="{A1782872-FC88-442E-9502-E7EC99AF7521}" type="presOf" srcId="{56E24436-1CD0-4745-A5D3-9937E6B5DF04}" destId="{A1A5CF7D-7123-436C-B4FA-828623BD6789}" srcOrd="0" destOrd="0" presId="urn:microsoft.com/office/officeart/2005/8/layout/hierarchy3"/>
    <dgm:cxn modelId="{EFEE6B73-AAB9-4A8D-B197-B9047C5FF7B3}" type="presOf" srcId="{031C108D-8176-41DB-9203-6D5026DB41FE}" destId="{544A1F90-B3E9-4CD4-A56B-1AB65BEEA378}" srcOrd="1" destOrd="0" presId="urn:microsoft.com/office/officeart/2005/8/layout/hierarchy3"/>
    <dgm:cxn modelId="{52510E75-8917-49D2-A789-2140D8B44889}" srcId="{B5DA2A55-9D1C-4E1C-895A-D5F1796EB141}" destId="{3B028C59-BEC1-4DBF-B3FD-88016E4E5D46}" srcOrd="0" destOrd="0" parTransId="{6CD0D777-C06E-4392-8AA8-1CE3E22CAF13}" sibTransId="{B68D46E4-EA7F-4BC2-982E-69A357F1811E}"/>
    <dgm:cxn modelId="{9A37C478-0495-42A7-9137-29E2082459DF}" srcId="{BB7C3E20-A041-4F55-92C8-569DBE80BD03}" destId="{97D2AA3D-C88D-405C-8403-527448AEBEF1}" srcOrd="0" destOrd="0" parTransId="{72D765D6-2C4C-4180-9362-541F3D1AF488}" sibTransId="{43582585-CCD5-4DAF-856E-FBC195697380}"/>
    <dgm:cxn modelId="{3391D978-6174-465D-989A-B8B744E01B8A}" srcId="{031C108D-8176-41DB-9203-6D5026DB41FE}" destId="{78870511-4CF7-4E2F-928C-4941D83D52E8}" srcOrd="0" destOrd="0" parTransId="{5AADB013-993A-4EB3-B2EE-A512BF34866C}" sibTransId="{0371C936-272C-421F-8DC0-37D11BBF883F}"/>
    <dgm:cxn modelId="{10E44B80-4A5E-4715-BC63-37D462EB3FFE}" type="presOf" srcId="{41E180FD-AEBA-4C84-8189-6CE31E4CCB42}" destId="{08222F7A-329C-4A87-BCEA-5B08F776F328}" srcOrd="0" destOrd="0" presId="urn:microsoft.com/office/officeart/2005/8/layout/hierarchy3"/>
    <dgm:cxn modelId="{835D8690-8C3F-498C-B850-9E231339BFFA}" type="presOf" srcId="{7676568E-3823-4DB3-A30E-94CA1A7A2C11}" destId="{7FBAB8BA-6B47-43EB-8936-5E3463D26A52}" srcOrd="0" destOrd="0" presId="urn:microsoft.com/office/officeart/2005/8/layout/hierarchy3"/>
    <dgm:cxn modelId="{A4912794-DD20-47FC-BA5A-3CF51CA36BC7}" srcId="{031C108D-8176-41DB-9203-6D5026DB41FE}" destId="{35348849-6E42-426A-8BB3-22D2A43142F1}" srcOrd="1" destOrd="0" parTransId="{56E24436-1CD0-4745-A5D3-9937E6B5DF04}" sibTransId="{F4507B8C-4F11-4605-9BF2-75B3C34FFB26}"/>
    <dgm:cxn modelId="{9E1FC994-53C9-47AF-8A08-0E95E366139C}" type="presOf" srcId="{6E91C68C-EFBC-4F8E-AE4D-C7E7CF9A9C78}" destId="{612E3D73-C680-4738-A5E4-03DE061A493D}" srcOrd="0" destOrd="0" presId="urn:microsoft.com/office/officeart/2005/8/layout/hierarchy3"/>
    <dgm:cxn modelId="{6D079298-A2A7-481B-B5A1-B81A4ED19B96}" type="presOf" srcId="{0DB561DB-A92C-4EEC-8494-EB196AAE8491}" destId="{A9418202-867F-445A-B691-BE8B44C67554}" srcOrd="0" destOrd="0" presId="urn:microsoft.com/office/officeart/2005/8/layout/hierarchy3"/>
    <dgm:cxn modelId="{4DA7FE9A-691B-439F-BEA8-D39F2FE43518}" srcId="{66B27CEB-BF65-4105-B627-02A934F4899A}" destId="{1D8A636A-2545-4F86-ABF9-F6B47996B3FC}" srcOrd="5" destOrd="0" parTransId="{6B835DC1-F6D7-4748-A38B-809AF6E01661}" sibTransId="{32086B8C-1EB6-4189-A24E-622436F3A838}"/>
    <dgm:cxn modelId="{CF0252A5-8AB4-4568-B4B3-686718218F72}" type="presOf" srcId="{1CDB49D9-D3B8-4EB4-A95B-3FEF5A8156C6}" destId="{A34B6E53-F413-4471-90D6-4370455C0527}" srcOrd="0" destOrd="0" presId="urn:microsoft.com/office/officeart/2005/8/layout/hierarchy3"/>
    <dgm:cxn modelId="{538402A6-1827-4319-8144-86566B9B12A8}" srcId="{66B27CEB-BF65-4105-B627-02A934F4899A}" destId="{031C108D-8176-41DB-9203-6D5026DB41FE}" srcOrd="3" destOrd="0" parTransId="{9E6486FF-5A62-40D9-87E1-BF44908CBEA5}" sibTransId="{A27A2A4E-AB8B-4B2D-A24A-A453D0BD3249}"/>
    <dgm:cxn modelId="{6668F9A7-F169-4D4E-ADC1-68E87949B171}" type="presOf" srcId="{41E180FD-AEBA-4C84-8189-6CE31E4CCB42}" destId="{4A5C35F9-BF3E-448C-92C1-0288CD184405}" srcOrd="1" destOrd="0" presId="urn:microsoft.com/office/officeart/2005/8/layout/hierarchy3"/>
    <dgm:cxn modelId="{AD3DEFAC-C9D1-447F-8A8C-B51B192DE640}" srcId="{66B27CEB-BF65-4105-B627-02A934F4899A}" destId="{B5DA2A55-9D1C-4E1C-895A-D5F1796EB141}" srcOrd="4" destOrd="0" parTransId="{5EEA61F8-C11B-4C6B-B381-DA49423DA528}" sibTransId="{F59B30C5-AD04-4993-8B8D-3213BF7FC24A}"/>
    <dgm:cxn modelId="{19BDB2AF-8B80-4569-AEAA-30DF72FE540C}" type="presOf" srcId="{72D765D6-2C4C-4180-9362-541F3D1AF488}" destId="{E9EB6BDD-3997-45FC-A731-CF3E16C80F57}" srcOrd="0" destOrd="0" presId="urn:microsoft.com/office/officeart/2005/8/layout/hierarchy3"/>
    <dgm:cxn modelId="{656075B3-F148-4012-B3E0-E169B119C73B}" srcId="{BB7C3E20-A041-4F55-92C8-569DBE80BD03}" destId="{3EB2033F-E8B4-42D4-AC93-D8BAD89EF08C}" srcOrd="1" destOrd="0" parTransId="{5194F22E-7540-4EAD-B576-EF4461019576}" sibTransId="{639F893B-4252-42DF-A985-7D7FB18A70A3}"/>
    <dgm:cxn modelId="{C7F447B4-920F-4034-BCAF-E8E039451387}" type="presOf" srcId="{078F6320-559F-4DA2-9926-32C126DA73B3}" destId="{01A7633B-A831-4C8E-97C8-11D54C1041AE}" srcOrd="0" destOrd="0" presId="urn:microsoft.com/office/officeart/2005/8/layout/hierarchy3"/>
    <dgm:cxn modelId="{00CBFCB4-913A-4B06-9E99-6C7A50367A25}" srcId="{66B27CEB-BF65-4105-B627-02A934F4899A}" destId="{BB7C3E20-A041-4F55-92C8-569DBE80BD03}" srcOrd="1" destOrd="0" parTransId="{B1252B78-FC02-455C-9918-0A3B6B66C810}" sibTransId="{56B437DF-BCFE-4EB2-BA29-AAB7DDCA06EE}"/>
    <dgm:cxn modelId="{3FA6C5BF-8CEB-4B9D-8035-09A5F80FF8FC}" type="presOf" srcId="{FF016EDD-9AF5-4474-AE28-0E2BCE91DA02}" destId="{79AA4070-C47E-464E-AA96-C66993D2FF10}" srcOrd="0" destOrd="0" presId="urn:microsoft.com/office/officeart/2005/8/layout/hierarchy3"/>
    <dgm:cxn modelId="{F1CAA6CA-8A1C-452A-95C4-25155D9954CA}" type="presOf" srcId="{66B27CEB-BF65-4105-B627-02A934F4899A}" destId="{50BFBFAA-21CB-4752-8B24-180BA20D169E}" srcOrd="0" destOrd="0" presId="urn:microsoft.com/office/officeart/2005/8/layout/hierarchy3"/>
    <dgm:cxn modelId="{C7763ACB-68BE-4F8F-A7A0-D05ED6D6A6E8}" srcId="{41E180FD-AEBA-4C84-8189-6CE31E4CCB42}" destId="{6E91C68C-EFBC-4F8E-AE4D-C7E7CF9A9C78}" srcOrd="0" destOrd="0" parTransId="{1CDB49D9-D3B8-4EB4-A95B-3FEF5A8156C6}" sibTransId="{63FF82EC-5C5C-40C5-8F64-E104D477CD97}"/>
    <dgm:cxn modelId="{4F24A1CD-68C8-4D0B-9BA5-D044A6343216}" type="presOf" srcId="{35348849-6E42-426A-8BB3-22D2A43142F1}" destId="{CFC1941B-A16B-45A9-8589-E6B1326103AB}" srcOrd="0" destOrd="0" presId="urn:microsoft.com/office/officeart/2005/8/layout/hierarchy3"/>
    <dgm:cxn modelId="{A48224CF-C6D9-43D4-8C6C-6F9A322107D4}" type="presOf" srcId="{CF36AB4A-1A90-4576-B154-0A409BEA527F}" destId="{D7231DC0-1521-4D91-A586-A2C69929E2FB}" srcOrd="0" destOrd="0" presId="urn:microsoft.com/office/officeart/2005/8/layout/hierarchy3"/>
    <dgm:cxn modelId="{B34142D7-DB31-4D93-8D43-AB92452CD535}" srcId="{66B27CEB-BF65-4105-B627-02A934F4899A}" destId="{41E180FD-AEBA-4C84-8189-6CE31E4CCB42}" srcOrd="0" destOrd="0" parTransId="{A6699A66-8DD7-476C-97EA-0D8ED6DD531F}" sibTransId="{E01E401B-9AE2-4F96-85A8-43A8CF84F1F8}"/>
    <dgm:cxn modelId="{CA7D6BE3-91C1-4B25-A579-7CF383F3CC21}" type="presOf" srcId="{57B58F1E-2CA2-43FD-AE7A-D9F67D5D0881}" destId="{70AA634D-E9D8-4A6D-B4C8-E691835BF3FD}" srcOrd="0" destOrd="0" presId="urn:microsoft.com/office/officeart/2005/8/layout/hierarchy3"/>
    <dgm:cxn modelId="{FCF913EB-6008-4A8B-960F-39AA876F955C}" type="presOf" srcId="{B5DA2A55-9D1C-4E1C-895A-D5F1796EB141}" destId="{A6F2E7DD-0DA4-4257-B9C4-4D4771F2B167}" srcOrd="1" destOrd="0" presId="urn:microsoft.com/office/officeart/2005/8/layout/hierarchy3"/>
    <dgm:cxn modelId="{79A2BCED-6991-4EC7-91CA-ABEF00FF4EB0}" type="presOf" srcId="{6CD0D777-C06E-4392-8AA8-1CE3E22CAF13}" destId="{CF7FC2BE-74B0-4E23-B4F8-FDEB5D1878EA}" srcOrd="0" destOrd="0" presId="urn:microsoft.com/office/officeart/2005/8/layout/hierarchy3"/>
    <dgm:cxn modelId="{DDA73BF3-20AC-450D-AFB2-0E62C9FBEFD3}" srcId="{1D8A636A-2545-4F86-ABF9-F6B47996B3FC}" destId="{66012FC4-ABD7-4DC3-A852-627492D9D22F}" srcOrd="0" destOrd="0" parTransId="{078F6320-559F-4DA2-9926-32C126DA73B3}" sibTransId="{D052D535-E0AF-4941-9002-8C738FE41534}"/>
    <dgm:cxn modelId="{D47A39F9-CD8B-47F9-B80C-0E03482FEE1B}" type="presOf" srcId="{031C108D-8176-41DB-9203-6D5026DB41FE}" destId="{A8EE9AD2-C726-49C1-B8AF-B2A8879347A5}" srcOrd="0" destOrd="0" presId="urn:microsoft.com/office/officeart/2005/8/layout/hierarchy3"/>
    <dgm:cxn modelId="{E2533282-A414-4AC6-A783-6DC2B8C3967D}" type="presParOf" srcId="{50BFBFAA-21CB-4752-8B24-180BA20D169E}" destId="{822229ED-5DB5-450F-8D5D-9ECB8B54D1DA}" srcOrd="0" destOrd="0" presId="urn:microsoft.com/office/officeart/2005/8/layout/hierarchy3"/>
    <dgm:cxn modelId="{50CBE75B-BAAC-4FC8-9E4A-5C1BEA5C56B2}" type="presParOf" srcId="{822229ED-5DB5-450F-8D5D-9ECB8B54D1DA}" destId="{B35CDD46-2299-4FF7-977F-3C43B16195F2}" srcOrd="0" destOrd="0" presId="urn:microsoft.com/office/officeart/2005/8/layout/hierarchy3"/>
    <dgm:cxn modelId="{3EA462A9-B56E-4C53-9164-A59C4B3C1EBE}" type="presParOf" srcId="{B35CDD46-2299-4FF7-977F-3C43B16195F2}" destId="{08222F7A-329C-4A87-BCEA-5B08F776F328}" srcOrd="0" destOrd="0" presId="urn:microsoft.com/office/officeart/2005/8/layout/hierarchy3"/>
    <dgm:cxn modelId="{C664143D-DE4F-4B57-819D-B09C56C3EC40}" type="presParOf" srcId="{B35CDD46-2299-4FF7-977F-3C43B16195F2}" destId="{4A5C35F9-BF3E-448C-92C1-0288CD184405}" srcOrd="1" destOrd="0" presId="urn:microsoft.com/office/officeart/2005/8/layout/hierarchy3"/>
    <dgm:cxn modelId="{EF1A02C2-76A7-4697-A99C-3ECDBA4B7E35}" type="presParOf" srcId="{822229ED-5DB5-450F-8D5D-9ECB8B54D1DA}" destId="{B878AEDD-6E3D-4FB0-B1E4-0C61FC5730BC}" srcOrd="1" destOrd="0" presId="urn:microsoft.com/office/officeart/2005/8/layout/hierarchy3"/>
    <dgm:cxn modelId="{D4570B81-E1D4-4266-8432-8D1CBE1A812D}" type="presParOf" srcId="{B878AEDD-6E3D-4FB0-B1E4-0C61FC5730BC}" destId="{A34B6E53-F413-4471-90D6-4370455C0527}" srcOrd="0" destOrd="0" presId="urn:microsoft.com/office/officeart/2005/8/layout/hierarchy3"/>
    <dgm:cxn modelId="{3B424FF1-4423-4DB6-B1BE-4D90A48945DE}" type="presParOf" srcId="{B878AEDD-6E3D-4FB0-B1E4-0C61FC5730BC}" destId="{612E3D73-C680-4738-A5E4-03DE061A493D}" srcOrd="1" destOrd="0" presId="urn:microsoft.com/office/officeart/2005/8/layout/hierarchy3"/>
    <dgm:cxn modelId="{B6178DAC-5E7B-49CE-9897-303FCD86A08E}" type="presParOf" srcId="{B878AEDD-6E3D-4FB0-B1E4-0C61FC5730BC}" destId="{70AA634D-E9D8-4A6D-B4C8-E691835BF3FD}" srcOrd="2" destOrd="0" presId="urn:microsoft.com/office/officeart/2005/8/layout/hierarchy3"/>
    <dgm:cxn modelId="{A9C75ABC-AFEB-45DB-B48F-74466476CBFB}" type="presParOf" srcId="{B878AEDD-6E3D-4FB0-B1E4-0C61FC5730BC}" destId="{7FBAB8BA-6B47-43EB-8936-5E3463D26A52}" srcOrd="3" destOrd="0" presId="urn:microsoft.com/office/officeart/2005/8/layout/hierarchy3"/>
    <dgm:cxn modelId="{AD5D3AF5-333D-4969-A3B8-A7763B34F55B}" type="presParOf" srcId="{50BFBFAA-21CB-4752-8B24-180BA20D169E}" destId="{24260DBA-F859-4B66-BC6F-A32474EC0094}" srcOrd="1" destOrd="0" presId="urn:microsoft.com/office/officeart/2005/8/layout/hierarchy3"/>
    <dgm:cxn modelId="{85DAC206-BF76-4D33-8ED9-EFCF26105415}" type="presParOf" srcId="{24260DBA-F859-4B66-BC6F-A32474EC0094}" destId="{EDDA3CEB-5384-4D68-A695-3F03ECD8B493}" srcOrd="0" destOrd="0" presId="urn:microsoft.com/office/officeart/2005/8/layout/hierarchy3"/>
    <dgm:cxn modelId="{8C2931DD-1CCF-4209-8B34-4F2BC96EBBE1}" type="presParOf" srcId="{EDDA3CEB-5384-4D68-A695-3F03ECD8B493}" destId="{7C8FBC54-13A1-4061-BCDF-7712D9EF54E3}" srcOrd="0" destOrd="0" presId="urn:microsoft.com/office/officeart/2005/8/layout/hierarchy3"/>
    <dgm:cxn modelId="{F127494F-C024-4F10-B77D-8A68C4C5416C}" type="presParOf" srcId="{EDDA3CEB-5384-4D68-A695-3F03ECD8B493}" destId="{56CFA0E2-B1D3-45C7-90AD-373890EBE5A5}" srcOrd="1" destOrd="0" presId="urn:microsoft.com/office/officeart/2005/8/layout/hierarchy3"/>
    <dgm:cxn modelId="{13D0DB34-16C3-421C-8710-76D255700ED7}" type="presParOf" srcId="{24260DBA-F859-4B66-BC6F-A32474EC0094}" destId="{37956B36-60AA-4DB2-BEBC-6D7FC8B60D97}" srcOrd="1" destOrd="0" presId="urn:microsoft.com/office/officeart/2005/8/layout/hierarchy3"/>
    <dgm:cxn modelId="{A4876A5D-66B0-418D-94D2-C236FB37B840}" type="presParOf" srcId="{37956B36-60AA-4DB2-BEBC-6D7FC8B60D97}" destId="{E9EB6BDD-3997-45FC-A731-CF3E16C80F57}" srcOrd="0" destOrd="0" presId="urn:microsoft.com/office/officeart/2005/8/layout/hierarchy3"/>
    <dgm:cxn modelId="{05520942-B9B7-457B-8945-A3EB12525A75}" type="presParOf" srcId="{37956B36-60AA-4DB2-BEBC-6D7FC8B60D97}" destId="{64D91CF3-0848-4B2D-AF79-1A146320BB55}" srcOrd="1" destOrd="0" presId="urn:microsoft.com/office/officeart/2005/8/layout/hierarchy3"/>
    <dgm:cxn modelId="{D680D58D-F9E3-454D-AF55-DD6FC17A0B31}" type="presParOf" srcId="{37956B36-60AA-4DB2-BEBC-6D7FC8B60D97}" destId="{1C6BC8CE-1605-4830-BBE2-1551BC7E68FF}" srcOrd="2" destOrd="0" presId="urn:microsoft.com/office/officeart/2005/8/layout/hierarchy3"/>
    <dgm:cxn modelId="{433C5839-599F-4359-BF69-8E4D005AB2DA}" type="presParOf" srcId="{37956B36-60AA-4DB2-BEBC-6D7FC8B60D97}" destId="{D0B9A65D-9846-4790-BF8F-67A5F5205390}" srcOrd="3" destOrd="0" presId="urn:microsoft.com/office/officeart/2005/8/layout/hierarchy3"/>
    <dgm:cxn modelId="{F38D5756-A5FA-40B1-B7C4-4CE2E2910D4A}" type="presParOf" srcId="{50BFBFAA-21CB-4752-8B24-180BA20D169E}" destId="{7C9285BC-09BF-413D-BCF4-A14B4E9A8662}" srcOrd="2" destOrd="0" presId="urn:microsoft.com/office/officeart/2005/8/layout/hierarchy3"/>
    <dgm:cxn modelId="{F567884D-0CA6-4753-A913-E44E94D6B467}" type="presParOf" srcId="{7C9285BC-09BF-413D-BCF4-A14B4E9A8662}" destId="{AF87C661-CD9F-490B-BE4E-2D540B80DA4B}" srcOrd="0" destOrd="0" presId="urn:microsoft.com/office/officeart/2005/8/layout/hierarchy3"/>
    <dgm:cxn modelId="{F60B283E-35BA-44F7-9B95-20507DE57226}" type="presParOf" srcId="{AF87C661-CD9F-490B-BE4E-2D540B80DA4B}" destId="{CC02BBDD-CFBB-4FF9-9BAE-AB2020501AAD}" srcOrd="0" destOrd="0" presId="urn:microsoft.com/office/officeart/2005/8/layout/hierarchy3"/>
    <dgm:cxn modelId="{2F0605B3-00B1-4905-B1DD-6FCC57D31569}" type="presParOf" srcId="{AF87C661-CD9F-490B-BE4E-2D540B80DA4B}" destId="{84E8D455-3CBF-41A2-944E-ED42E47757B0}" srcOrd="1" destOrd="0" presId="urn:microsoft.com/office/officeart/2005/8/layout/hierarchy3"/>
    <dgm:cxn modelId="{BD6E7DCE-0D9F-4EE5-86B9-16DA215BAE7D}" type="presParOf" srcId="{7C9285BC-09BF-413D-BCF4-A14B4E9A8662}" destId="{535D1903-4DDD-4847-B8B9-5AB704A8F7B9}" srcOrd="1" destOrd="0" presId="urn:microsoft.com/office/officeart/2005/8/layout/hierarchy3"/>
    <dgm:cxn modelId="{3D053AD5-721F-4BC8-B586-2FE12C0AFD80}" type="presParOf" srcId="{535D1903-4DDD-4847-B8B9-5AB704A8F7B9}" destId="{A9418202-867F-445A-B691-BE8B44C67554}" srcOrd="0" destOrd="0" presId="urn:microsoft.com/office/officeart/2005/8/layout/hierarchy3"/>
    <dgm:cxn modelId="{FFDD4FF9-C1F1-4085-A147-0380EC72D359}" type="presParOf" srcId="{535D1903-4DDD-4847-B8B9-5AB704A8F7B9}" destId="{79AA4070-C47E-464E-AA96-C66993D2FF10}" srcOrd="1" destOrd="0" presId="urn:microsoft.com/office/officeart/2005/8/layout/hierarchy3"/>
    <dgm:cxn modelId="{8984B709-D413-49ED-9201-F8CDAF201942}" type="presParOf" srcId="{535D1903-4DDD-4847-B8B9-5AB704A8F7B9}" destId="{D7231DC0-1521-4D91-A586-A2C69929E2FB}" srcOrd="2" destOrd="0" presId="urn:microsoft.com/office/officeart/2005/8/layout/hierarchy3"/>
    <dgm:cxn modelId="{43D6E29B-81AE-4D1C-8469-D8BEB34E7E06}" type="presParOf" srcId="{535D1903-4DDD-4847-B8B9-5AB704A8F7B9}" destId="{4F8A055C-061B-4F91-B1C4-091B9CC36281}" srcOrd="3" destOrd="0" presId="urn:microsoft.com/office/officeart/2005/8/layout/hierarchy3"/>
    <dgm:cxn modelId="{40CCDD7F-C833-4F83-8E19-B3D7726F57DB}" type="presParOf" srcId="{50BFBFAA-21CB-4752-8B24-180BA20D169E}" destId="{5BD481E9-E2F7-41E2-8521-A6E0CCF83873}" srcOrd="3" destOrd="0" presId="urn:microsoft.com/office/officeart/2005/8/layout/hierarchy3"/>
    <dgm:cxn modelId="{3B4AE0EE-BF10-4CBA-90E4-BD8EA9D17088}" type="presParOf" srcId="{5BD481E9-E2F7-41E2-8521-A6E0CCF83873}" destId="{3ED39254-81D3-41B1-9E36-FC29C393A8E9}" srcOrd="0" destOrd="0" presId="urn:microsoft.com/office/officeart/2005/8/layout/hierarchy3"/>
    <dgm:cxn modelId="{A14E245D-703E-4DAE-AD2C-D40A9DC48DCB}" type="presParOf" srcId="{3ED39254-81D3-41B1-9E36-FC29C393A8E9}" destId="{A8EE9AD2-C726-49C1-B8AF-B2A8879347A5}" srcOrd="0" destOrd="0" presId="urn:microsoft.com/office/officeart/2005/8/layout/hierarchy3"/>
    <dgm:cxn modelId="{F37188E8-2817-44A4-AEC5-7A8792E1A87C}" type="presParOf" srcId="{3ED39254-81D3-41B1-9E36-FC29C393A8E9}" destId="{544A1F90-B3E9-4CD4-A56B-1AB65BEEA378}" srcOrd="1" destOrd="0" presId="urn:microsoft.com/office/officeart/2005/8/layout/hierarchy3"/>
    <dgm:cxn modelId="{58C134FE-DCEC-4FAC-AAF2-4F980BB3468F}" type="presParOf" srcId="{5BD481E9-E2F7-41E2-8521-A6E0CCF83873}" destId="{AF9BFA34-BB57-4698-947D-04FEBA01B1B5}" srcOrd="1" destOrd="0" presId="urn:microsoft.com/office/officeart/2005/8/layout/hierarchy3"/>
    <dgm:cxn modelId="{AB2D0F99-5C64-4100-975E-203C8D7E8877}" type="presParOf" srcId="{AF9BFA34-BB57-4698-947D-04FEBA01B1B5}" destId="{591C893E-44A4-496F-ADC7-C1CC4FD331C4}" srcOrd="0" destOrd="0" presId="urn:microsoft.com/office/officeart/2005/8/layout/hierarchy3"/>
    <dgm:cxn modelId="{B90CE44E-1F6B-4A75-9448-41B60D831AAE}" type="presParOf" srcId="{AF9BFA34-BB57-4698-947D-04FEBA01B1B5}" destId="{812D75B0-5F1A-4C9D-B6B1-583B000B83B3}" srcOrd="1" destOrd="0" presId="urn:microsoft.com/office/officeart/2005/8/layout/hierarchy3"/>
    <dgm:cxn modelId="{14B11950-B973-455E-A7CE-76BDC2D7B3AE}" type="presParOf" srcId="{AF9BFA34-BB57-4698-947D-04FEBA01B1B5}" destId="{A1A5CF7D-7123-436C-B4FA-828623BD6789}" srcOrd="2" destOrd="0" presId="urn:microsoft.com/office/officeart/2005/8/layout/hierarchy3"/>
    <dgm:cxn modelId="{94FC83C2-B4A0-46FA-9BCF-1FBD3257E174}" type="presParOf" srcId="{AF9BFA34-BB57-4698-947D-04FEBA01B1B5}" destId="{CFC1941B-A16B-45A9-8589-E6B1326103AB}" srcOrd="3" destOrd="0" presId="urn:microsoft.com/office/officeart/2005/8/layout/hierarchy3"/>
    <dgm:cxn modelId="{636651FB-F3EA-423A-B37C-D1A37AEDEC27}" type="presParOf" srcId="{50BFBFAA-21CB-4752-8B24-180BA20D169E}" destId="{391DA53B-3803-454D-BD9F-BE3FFAE618D9}" srcOrd="4" destOrd="0" presId="urn:microsoft.com/office/officeart/2005/8/layout/hierarchy3"/>
    <dgm:cxn modelId="{6739A5BA-CEFA-4977-81A5-B6D489C195DD}" type="presParOf" srcId="{391DA53B-3803-454D-BD9F-BE3FFAE618D9}" destId="{D98DF72D-51D6-4422-BCB0-75CEDF9B0262}" srcOrd="0" destOrd="0" presId="urn:microsoft.com/office/officeart/2005/8/layout/hierarchy3"/>
    <dgm:cxn modelId="{12917361-B9F0-49FD-A6ED-4D6957E8ED88}" type="presParOf" srcId="{D98DF72D-51D6-4422-BCB0-75CEDF9B0262}" destId="{386189B9-D8D3-461F-8C02-99043F380004}" srcOrd="0" destOrd="0" presId="urn:microsoft.com/office/officeart/2005/8/layout/hierarchy3"/>
    <dgm:cxn modelId="{0846FAEC-81D3-465D-ACF6-38AEA58CF581}" type="presParOf" srcId="{D98DF72D-51D6-4422-BCB0-75CEDF9B0262}" destId="{A6F2E7DD-0DA4-4257-B9C4-4D4771F2B167}" srcOrd="1" destOrd="0" presId="urn:microsoft.com/office/officeart/2005/8/layout/hierarchy3"/>
    <dgm:cxn modelId="{E059F977-C339-4DBB-8F03-A0AC3385C100}" type="presParOf" srcId="{391DA53B-3803-454D-BD9F-BE3FFAE618D9}" destId="{A75CD484-15E8-410A-9A6B-A7141F1280E1}" srcOrd="1" destOrd="0" presId="urn:microsoft.com/office/officeart/2005/8/layout/hierarchy3"/>
    <dgm:cxn modelId="{A794E097-36D8-4D5D-9591-6717741A4F96}" type="presParOf" srcId="{A75CD484-15E8-410A-9A6B-A7141F1280E1}" destId="{CF7FC2BE-74B0-4E23-B4F8-FDEB5D1878EA}" srcOrd="0" destOrd="0" presId="urn:microsoft.com/office/officeart/2005/8/layout/hierarchy3"/>
    <dgm:cxn modelId="{75F573A7-203D-4406-ACE1-19CB170635C5}" type="presParOf" srcId="{A75CD484-15E8-410A-9A6B-A7141F1280E1}" destId="{2DC27A03-6101-4179-A774-58E7B59EF50E}" srcOrd="1" destOrd="0" presId="urn:microsoft.com/office/officeart/2005/8/layout/hierarchy3"/>
    <dgm:cxn modelId="{89E035AD-86CE-46B7-A7F7-445F799335F6}" type="presParOf" srcId="{50BFBFAA-21CB-4752-8B24-180BA20D169E}" destId="{FF083EA5-9C32-42CE-A08E-F6336CFF6E7E}" srcOrd="5" destOrd="0" presId="urn:microsoft.com/office/officeart/2005/8/layout/hierarchy3"/>
    <dgm:cxn modelId="{BC51DFC4-735A-4662-91A1-9AEB9BB7DC88}" type="presParOf" srcId="{FF083EA5-9C32-42CE-A08E-F6336CFF6E7E}" destId="{54B07E21-C27C-4572-90E5-3290515F81B0}" srcOrd="0" destOrd="0" presId="urn:microsoft.com/office/officeart/2005/8/layout/hierarchy3"/>
    <dgm:cxn modelId="{CAED0D07-2368-4454-96A6-E655EC24F26A}" type="presParOf" srcId="{54B07E21-C27C-4572-90E5-3290515F81B0}" destId="{C44DB1C4-E726-49D3-8A6C-88FC0E2BB5A9}" srcOrd="0" destOrd="0" presId="urn:microsoft.com/office/officeart/2005/8/layout/hierarchy3"/>
    <dgm:cxn modelId="{6472A7CC-E37E-4C6F-A35E-8FCACF4FDDA5}" type="presParOf" srcId="{54B07E21-C27C-4572-90E5-3290515F81B0}" destId="{659C7FF5-E2B4-43E5-BD5E-2387AC0332D6}" srcOrd="1" destOrd="0" presId="urn:microsoft.com/office/officeart/2005/8/layout/hierarchy3"/>
    <dgm:cxn modelId="{B84CE119-B5E4-4615-8141-B5A230005FF6}" type="presParOf" srcId="{FF083EA5-9C32-42CE-A08E-F6336CFF6E7E}" destId="{CA15017F-9175-4AA4-83F9-A6FFBB40B6B4}" srcOrd="1" destOrd="0" presId="urn:microsoft.com/office/officeart/2005/8/layout/hierarchy3"/>
    <dgm:cxn modelId="{89088E50-2ECC-4792-9999-6418234B2194}" type="presParOf" srcId="{CA15017F-9175-4AA4-83F9-A6FFBB40B6B4}" destId="{01A7633B-A831-4C8E-97C8-11D54C1041AE}" srcOrd="0" destOrd="0" presId="urn:microsoft.com/office/officeart/2005/8/layout/hierarchy3"/>
    <dgm:cxn modelId="{8CA42654-3AA2-45DC-8195-5B1A77EB9434}" type="presParOf" srcId="{CA15017F-9175-4AA4-83F9-A6FFBB40B6B4}" destId="{C88BB716-BFDB-4AD9-A8D8-76944F8F1AE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E1F5D0-248E-4BD0-B7DC-A88353DE3E36}" type="doc">
      <dgm:prSet loTypeId="urn:microsoft.com/office/officeart/2005/8/layout/venn3" loCatId="relationship" qsTypeId="urn:microsoft.com/office/officeart/2005/8/quickstyle/simple3" qsCatId="simple" csTypeId="urn:microsoft.com/office/officeart/2005/8/colors/accent2_2" csCatId="accent2"/>
      <dgm:spPr/>
      <dgm:t>
        <a:bodyPr/>
        <a:lstStyle/>
        <a:p>
          <a:endParaRPr lang="en-SG"/>
        </a:p>
      </dgm:t>
    </dgm:pt>
    <dgm:pt modelId="{E2D32F2C-6F54-4698-9001-52D91CACA1B3}">
      <dgm:prSet/>
      <dgm:spPr/>
      <dgm:t>
        <a:bodyPr/>
        <a:lstStyle/>
        <a:p>
          <a:r>
            <a:rPr lang="en-US"/>
            <a:t>Champion</a:t>
          </a:r>
          <a:endParaRPr lang="en-SG"/>
        </a:p>
      </dgm:t>
    </dgm:pt>
    <dgm:pt modelId="{D24AF9DB-03DE-4E68-8441-E5EE495B1257}" type="parTrans" cxnId="{BEBE0901-9095-44AE-94CD-30360159E1BF}">
      <dgm:prSet/>
      <dgm:spPr/>
      <dgm:t>
        <a:bodyPr/>
        <a:lstStyle/>
        <a:p>
          <a:endParaRPr lang="en-SG"/>
        </a:p>
      </dgm:t>
    </dgm:pt>
    <dgm:pt modelId="{35E10588-DE66-4C21-B80C-11545D017E90}" type="sibTrans" cxnId="{BEBE0901-9095-44AE-94CD-30360159E1BF}">
      <dgm:prSet/>
      <dgm:spPr/>
      <dgm:t>
        <a:bodyPr/>
        <a:lstStyle/>
        <a:p>
          <a:endParaRPr lang="en-SG"/>
        </a:p>
      </dgm:t>
    </dgm:pt>
    <dgm:pt modelId="{415E640F-6BE9-46D1-8E42-887DFED53E79}">
      <dgm:prSet/>
      <dgm:spPr/>
      <dgm:t>
        <a:bodyPr/>
        <a:lstStyle/>
        <a:p>
          <a:r>
            <a:rPr lang="en-US"/>
            <a:t>Loyal and high-value customers who purchase frequently and recently.</a:t>
          </a:r>
          <a:endParaRPr lang="en-SG"/>
        </a:p>
      </dgm:t>
    </dgm:pt>
    <dgm:pt modelId="{E745C5F7-DFCD-4EFF-ADE1-265633854DB3}" type="parTrans" cxnId="{B67AC7F1-52A5-456C-848B-EAE198CBB3A4}">
      <dgm:prSet/>
      <dgm:spPr/>
      <dgm:t>
        <a:bodyPr/>
        <a:lstStyle/>
        <a:p>
          <a:endParaRPr lang="en-SG"/>
        </a:p>
      </dgm:t>
    </dgm:pt>
    <dgm:pt modelId="{88126865-F959-4E00-9502-6355C9142C59}" type="sibTrans" cxnId="{B67AC7F1-52A5-456C-848B-EAE198CBB3A4}">
      <dgm:prSet/>
      <dgm:spPr/>
      <dgm:t>
        <a:bodyPr/>
        <a:lstStyle/>
        <a:p>
          <a:endParaRPr lang="en-SG"/>
        </a:p>
      </dgm:t>
    </dgm:pt>
    <dgm:pt modelId="{951C3EE9-B6D3-4AFA-ABA4-E2375A4E98BE}">
      <dgm:prSet/>
      <dgm:spPr/>
      <dgm:t>
        <a:bodyPr/>
        <a:lstStyle/>
        <a:p>
          <a:r>
            <a:rPr lang="en-US"/>
            <a:t>Hibernating</a:t>
          </a:r>
          <a:endParaRPr lang="en-SG"/>
        </a:p>
      </dgm:t>
    </dgm:pt>
    <dgm:pt modelId="{EFF41F85-C375-4D97-8670-231F033F9E1C}" type="parTrans" cxnId="{AE86F1AD-DF26-458E-B7B9-24849B3A69EE}">
      <dgm:prSet/>
      <dgm:spPr/>
      <dgm:t>
        <a:bodyPr/>
        <a:lstStyle/>
        <a:p>
          <a:endParaRPr lang="en-SG"/>
        </a:p>
      </dgm:t>
    </dgm:pt>
    <dgm:pt modelId="{4E17B63E-BE93-47A6-AAA2-F1365D921CB1}" type="sibTrans" cxnId="{AE86F1AD-DF26-458E-B7B9-24849B3A69EE}">
      <dgm:prSet/>
      <dgm:spPr/>
      <dgm:t>
        <a:bodyPr/>
        <a:lstStyle/>
        <a:p>
          <a:endParaRPr lang="en-SG"/>
        </a:p>
      </dgm:t>
    </dgm:pt>
    <dgm:pt modelId="{2B133063-1A4F-49BB-AA7E-3DD0D2DF6F65}">
      <dgm:prSet/>
      <dgm:spPr/>
      <dgm:t>
        <a:bodyPr/>
        <a:lstStyle/>
        <a:p>
          <a:r>
            <a:rPr lang="en-US"/>
            <a:t>Customers who have become inactive and haven't purchased recently.</a:t>
          </a:r>
          <a:endParaRPr lang="en-SG"/>
        </a:p>
      </dgm:t>
    </dgm:pt>
    <dgm:pt modelId="{F0B76409-7DB0-4FE6-BAA2-7122136480D3}" type="parTrans" cxnId="{162F7602-305E-4947-8F03-DA0069DFB236}">
      <dgm:prSet/>
      <dgm:spPr/>
      <dgm:t>
        <a:bodyPr/>
        <a:lstStyle/>
        <a:p>
          <a:endParaRPr lang="en-SG"/>
        </a:p>
      </dgm:t>
    </dgm:pt>
    <dgm:pt modelId="{A2C91707-B48F-4D42-B02A-A7FC694BED90}" type="sibTrans" cxnId="{162F7602-305E-4947-8F03-DA0069DFB236}">
      <dgm:prSet/>
      <dgm:spPr/>
      <dgm:t>
        <a:bodyPr/>
        <a:lstStyle/>
        <a:p>
          <a:endParaRPr lang="en-SG"/>
        </a:p>
      </dgm:t>
    </dgm:pt>
    <dgm:pt modelId="{AFC94DC9-5C94-426A-85E7-CDA0E7DBF740}">
      <dgm:prSet/>
      <dgm:spPr/>
      <dgm:t>
        <a:bodyPr/>
        <a:lstStyle/>
        <a:p>
          <a:r>
            <a:rPr lang="en-US"/>
            <a:t>Lost</a:t>
          </a:r>
          <a:endParaRPr lang="en-SG"/>
        </a:p>
      </dgm:t>
    </dgm:pt>
    <dgm:pt modelId="{7ABF922D-23C4-4CB7-8256-BE9714EC9EC8}" type="parTrans" cxnId="{248DC8BD-785A-4461-8CC6-E7A661E30300}">
      <dgm:prSet/>
      <dgm:spPr/>
      <dgm:t>
        <a:bodyPr/>
        <a:lstStyle/>
        <a:p>
          <a:endParaRPr lang="en-SG"/>
        </a:p>
      </dgm:t>
    </dgm:pt>
    <dgm:pt modelId="{235BB0F4-7B0C-4DFA-8A13-E755BCE043DD}" type="sibTrans" cxnId="{248DC8BD-785A-4461-8CC6-E7A661E30300}">
      <dgm:prSet/>
      <dgm:spPr/>
      <dgm:t>
        <a:bodyPr/>
        <a:lstStyle/>
        <a:p>
          <a:endParaRPr lang="en-SG"/>
        </a:p>
      </dgm:t>
    </dgm:pt>
    <dgm:pt modelId="{68399429-ED62-4D33-B371-755450C28596}">
      <dgm:prSet/>
      <dgm:spPr/>
      <dgm:t>
        <a:bodyPr/>
        <a:lstStyle/>
        <a:p>
          <a:r>
            <a:rPr lang="en-US"/>
            <a:t>Former customers who haven't purchased in a long time and may not return.</a:t>
          </a:r>
          <a:endParaRPr lang="en-SG"/>
        </a:p>
      </dgm:t>
    </dgm:pt>
    <dgm:pt modelId="{766FFEB7-7BED-4968-816F-5E5C0A980638}" type="parTrans" cxnId="{CA1A1EC5-C26A-442C-A47D-C601FC346EE4}">
      <dgm:prSet/>
      <dgm:spPr/>
      <dgm:t>
        <a:bodyPr/>
        <a:lstStyle/>
        <a:p>
          <a:endParaRPr lang="en-SG"/>
        </a:p>
      </dgm:t>
    </dgm:pt>
    <dgm:pt modelId="{BB15A65B-19CC-407D-AC7D-C11D2AB7B02E}" type="sibTrans" cxnId="{CA1A1EC5-C26A-442C-A47D-C601FC346EE4}">
      <dgm:prSet/>
      <dgm:spPr/>
      <dgm:t>
        <a:bodyPr/>
        <a:lstStyle/>
        <a:p>
          <a:endParaRPr lang="en-SG"/>
        </a:p>
      </dgm:t>
    </dgm:pt>
    <dgm:pt modelId="{DE46E59E-37D2-41B6-9BEB-8809955DF4C4}">
      <dgm:prSet/>
      <dgm:spPr/>
      <dgm:t>
        <a:bodyPr/>
        <a:lstStyle/>
        <a:p>
          <a:r>
            <a:rPr lang="en-US"/>
            <a:t>New Customers</a:t>
          </a:r>
          <a:endParaRPr lang="en-SG"/>
        </a:p>
      </dgm:t>
    </dgm:pt>
    <dgm:pt modelId="{FBB6839A-6F70-441C-8F96-CAF3B898CFB1}" type="parTrans" cxnId="{3729D456-3D89-4D22-A9E0-34907DC303DC}">
      <dgm:prSet/>
      <dgm:spPr/>
      <dgm:t>
        <a:bodyPr/>
        <a:lstStyle/>
        <a:p>
          <a:endParaRPr lang="en-SG"/>
        </a:p>
      </dgm:t>
    </dgm:pt>
    <dgm:pt modelId="{84ADD213-F2B1-4752-8877-B62537E161EF}" type="sibTrans" cxnId="{3729D456-3D89-4D22-A9E0-34907DC303DC}">
      <dgm:prSet/>
      <dgm:spPr/>
      <dgm:t>
        <a:bodyPr/>
        <a:lstStyle/>
        <a:p>
          <a:endParaRPr lang="en-SG"/>
        </a:p>
      </dgm:t>
    </dgm:pt>
    <dgm:pt modelId="{31D0834B-A8A3-43C6-9DA5-FD8491BB96AF}">
      <dgm:prSet/>
      <dgm:spPr/>
      <dgm:t>
        <a:bodyPr/>
        <a:lstStyle/>
        <a:p>
          <a:r>
            <a:rPr lang="en-US"/>
            <a:t>Recently acquired customers with potential but not yet fully loyal</a:t>
          </a:r>
          <a:endParaRPr lang="en-SG"/>
        </a:p>
      </dgm:t>
    </dgm:pt>
    <dgm:pt modelId="{5641CB6B-3DF4-4D6A-9585-8367B72CADE9}" type="parTrans" cxnId="{A299EFE6-CB13-47FB-B03E-5305FFED4E7A}">
      <dgm:prSet/>
      <dgm:spPr/>
      <dgm:t>
        <a:bodyPr/>
        <a:lstStyle/>
        <a:p>
          <a:endParaRPr lang="en-SG"/>
        </a:p>
      </dgm:t>
    </dgm:pt>
    <dgm:pt modelId="{69EB1ABD-32AD-4DA2-AB88-D4B37CE82BC7}" type="sibTrans" cxnId="{A299EFE6-CB13-47FB-B03E-5305FFED4E7A}">
      <dgm:prSet/>
      <dgm:spPr/>
      <dgm:t>
        <a:bodyPr/>
        <a:lstStyle/>
        <a:p>
          <a:endParaRPr lang="en-SG"/>
        </a:p>
      </dgm:t>
    </dgm:pt>
    <dgm:pt modelId="{D19DE2AA-7E91-420F-9221-155F61265DF1}">
      <dgm:prSet/>
      <dgm:spPr/>
      <dgm:t>
        <a:bodyPr/>
        <a:lstStyle/>
        <a:p>
          <a:r>
            <a:rPr lang="en-US"/>
            <a:t>Potential Loyalists</a:t>
          </a:r>
          <a:endParaRPr lang="en-SG"/>
        </a:p>
      </dgm:t>
    </dgm:pt>
    <dgm:pt modelId="{CF8B9879-C3FC-4FAC-BFFF-9E9BBFC8394D}" type="parTrans" cxnId="{505A5775-372B-470E-B821-BC442BA10818}">
      <dgm:prSet/>
      <dgm:spPr/>
      <dgm:t>
        <a:bodyPr/>
        <a:lstStyle/>
        <a:p>
          <a:endParaRPr lang="en-SG"/>
        </a:p>
      </dgm:t>
    </dgm:pt>
    <dgm:pt modelId="{51A319D9-9437-45EC-B2C8-6309012CD7B3}" type="sibTrans" cxnId="{505A5775-372B-470E-B821-BC442BA10818}">
      <dgm:prSet/>
      <dgm:spPr/>
      <dgm:t>
        <a:bodyPr/>
        <a:lstStyle/>
        <a:p>
          <a:endParaRPr lang="en-SG"/>
        </a:p>
      </dgm:t>
    </dgm:pt>
    <dgm:pt modelId="{7CD94D0F-C947-4602-9E1E-884FC113DFF1}">
      <dgm:prSet/>
      <dgm:spPr/>
      <dgm:t>
        <a:bodyPr/>
        <a:lstStyle/>
        <a:p>
          <a:r>
            <a:rPr lang="en-US"/>
            <a:t>Customers showing signs of loyalty through repeat purchases but not yet top-tier.</a:t>
          </a:r>
          <a:endParaRPr lang="en-SG"/>
        </a:p>
      </dgm:t>
    </dgm:pt>
    <dgm:pt modelId="{330EC337-E25A-4DF7-996A-8786AAA5D434}" type="parTrans" cxnId="{697815E5-66A6-4F31-B9CE-D88267CF8373}">
      <dgm:prSet/>
      <dgm:spPr/>
      <dgm:t>
        <a:bodyPr/>
        <a:lstStyle/>
        <a:p>
          <a:endParaRPr lang="en-SG"/>
        </a:p>
      </dgm:t>
    </dgm:pt>
    <dgm:pt modelId="{528109B7-FB95-46FD-B069-D1A64E71F8D4}" type="sibTrans" cxnId="{697815E5-66A6-4F31-B9CE-D88267CF8373}">
      <dgm:prSet/>
      <dgm:spPr/>
      <dgm:t>
        <a:bodyPr/>
        <a:lstStyle/>
        <a:p>
          <a:endParaRPr lang="en-SG"/>
        </a:p>
      </dgm:t>
    </dgm:pt>
    <dgm:pt modelId="{556B4DD5-D534-4673-A066-361C142B1297}" type="pres">
      <dgm:prSet presAssocID="{B9E1F5D0-248E-4BD0-B7DC-A88353DE3E36}" presName="Name0" presStyleCnt="0">
        <dgm:presLayoutVars>
          <dgm:dir/>
          <dgm:resizeHandles val="exact"/>
        </dgm:presLayoutVars>
      </dgm:prSet>
      <dgm:spPr/>
    </dgm:pt>
    <dgm:pt modelId="{2AA18350-6F4F-4E3F-AF9F-777735EE9798}" type="pres">
      <dgm:prSet presAssocID="{E2D32F2C-6F54-4698-9001-52D91CACA1B3}" presName="Name5" presStyleLbl="vennNode1" presStyleIdx="0" presStyleCnt="5">
        <dgm:presLayoutVars>
          <dgm:bulletEnabled val="1"/>
        </dgm:presLayoutVars>
      </dgm:prSet>
      <dgm:spPr/>
    </dgm:pt>
    <dgm:pt modelId="{27524437-0C6D-494A-B305-4A30D8387185}" type="pres">
      <dgm:prSet presAssocID="{35E10588-DE66-4C21-B80C-11545D017E90}" presName="space" presStyleCnt="0"/>
      <dgm:spPr/>
    </dgm:pt>
    <dgm:pt modelId="{51219A00-5100-4FFF-B2E7-AF8FA2B885F1}" type="pres">
      <dgm:prSet presAssocID="{951C3EE9-B6D3-4AFA-ABA4-E2375A4E98BE}" presName="Name5" presStyleLbl="vennNode1" presStyleIdx="1" presStyleCnt="5">
        <dgm:presLayoutVars>
          <dgm:bulletEnabled val="1"/>
        </dgm:presLayoutVars>
      </dgm:prSet>
      <dgm:spPr/>
    </dgm:pt>
    <dgm:pt modelId="{1CD205CC-DC7F-4F7E-97A5-5C6B731CBCB5}" type="pres">
      <dgm:prSet presAssocID="{4E17B63E-BE93-47A6-AAA2-F1365D921CB1}" presName="space" presStyleCnt="0"/>
      <dgm:spPr/>
    </dgm:pt>
    <dgm:pt modelId="{556D67FC-E373-4655-B356-5028D38E4274}" type="pres">
      <dgm:prSet presAssocID="{AFC94DC9-5C94-426A-85E7-CDA0E7DBF740}" presName="Name5" presStyleLbl="vennNode1" presStyleIdx="2" presStyleCnt="5">
        <dgm:presLayoutVars>
          <dgm:bulletEnabled val="1"/>
        </dgm:presLayoutVars>
      </dgm:prSet>
      <dgm:spPr/>
    </dgm:pt>
    <dgm:pt modelId="{EA34DDE4-CD66-469F-BA3D-0F1650F052E7}" type="pres">
      <dgm:prSet presAssocID="{235BB0F4-7B0C-4DFA-8A13-E755BCE043DD}" presName="space" presStyleCnt="0"/>
      <dgm:spPr/>
    </dgm:pt>
    <dgm:pt modelId="{5EBD0BA4-B9B8-4729-84A2-D3FF23E89B95}" type="pres">
      <dgm:prSet presAssocID="{DE46E59E-37D2-41B6-9BEB-8809955DF4C4}" presName="Name5" presStyleLbl="vennNode1" presStyleIdx="3" presStyleCnt="5">
        <dgm:presLayoutVars>
          <dgm:bulletEnabled val="1"/>
        </dgm:presLayoutVars>
      </dgm:prSet>
      <dgm:spPr/>
    </dgm:pt>
    <dgm:pt modelId="{8047761B-CD9C-4CCF-823D-E804026E405A}" type="pres">
      <dgm:prSet presAssocID="{84ADD213-F2B1-4752-8877-B62537E161EF}" presName="space" presStyleCnt="0"/>
      <dgm:spPr/>
    </dgm:pt>
    <dgm:pt modelId="{31D7E47F-C8F2-4FF1-A790-96263BF38E9A}" type="pres">
      <dgm:prSet presAssocID="{D19DE2AA-7E91-420F-9221-155F61265DF1}" presName="Name5" presStyleLbl="vennNode1" presStyleIdx="4" presStyleCnt="5">
        <dgm:presLayoutVars>
          <dgm:bulletEnabled val="1"/>
        </dgm:presLayoutVars>
      </dgm:prSet>
      <dgm:spPr/>
    </dgm:pt>
  </dgm:ptLst>
  <dgm:cxnLst>
    <dgm:cxn modelId="{BEBE0901-9095-44AE-94CD-30360159E1BF}" srcId="{B9E1F5D0-248E-4BD0-B7DC-A88353DE3E36}" destId="{E2D32F2C-6F54-4698-9001-52D91CACA1B3}" srcOrd="0" destOrd="0" parTransId="{D24AF9DB-03DE-4E68-8441-E5EE495B1257}" sibTransId="{35E10588-DE66-4C21-B80C-11545D017E90}"/>
    <dgm:cxn modelId="{162F7602-305E-4947-8F03-DA0069DFB236}" srcId="{951C3EE9-B6D3-4AFA-ABA4-E2375A4E98BE}" destId="{2B133063-1A4F-49BB-AA7E-3DD0D2DF6F65}" srcOrd="0" destOrd="0" parTransId="{F0B76409-7DB0-4FE6-BAA2-7122136480D3}" sibTransId="{A2C91707-B48F-4D42-B02A-A7FC694BED90}"/>
    <dgm:cxn modelId="{184DCF23-BC2E-45DF-AE89-F0E36A2F58CB}" type="presOf" srcId="{E2D32F2C-6F54-4698-9001-52D91CACA1B3}" destId="{2AA18350-6F4F-4E3F-AF9F-777735EE9798}" srcOrd="0" destOrd="0" presId="urn:microsoft.com/office/officeart/2005/8/layout/venn3"/>
    <dgm:cxn modelId="{4AF07233-0BE9-4CEA-9529-CB33A15F8D53}" type="presOf" srcId="{415E640F-6BE9-46D1-8E42-887DFED53E79}" destId="{2AA18350-6F4F-4E3F-AF9F-777735EE9798}" srcOrd="0" destOrd="1" presId="urn:microsoft.com/office/officeart/2005/8/layout/venn3"/>
    <dgm:cxn modelId="{DC25096D-AA26-4E65-9E64-6BEF343F1F12}" type="presOf" srcId="{D19DE2AA-7E91-420F-9221-155F61265DF1}" destId="{31D7E47F-C8F2-4FF1-A790-96263BF38E9A}" srcOrd="0" destOrd="0" presId="urn:microsoft.com/office/officeart/2005/8/layout/venn3"/>
    <dgm:cxn modelId="{45D4E150-DCBA-47A6-BA75-520AE5ED97A4}" type="presOf" srcId="{31D0834B-A8A3-43C6-9DA5-FD8491BB96AF}" destId="{5EBD0BA4-B9B8-4729-84A2-D3FF23E89B95}" srcOrd="0" destOrd="1" presId="urn:microsoft.com/office/officeart/2005/8/layout/venn3"/>
    <dgm:cxn modelId="{3ED25573-133A-48E7-ACCA-03576E80D470}" type="presOf" srcId="{7CD94D0F-C947-4602-9E1E-884FC113DFF1}" destId="{31D7E47F-C8F2-4FF1-A790-96263BF38E9A}" srcOrd="0" destOrd="1" presId="urn:microsoft.com/office/officeart/2005/8/layout/venn3"/>
    <dgm:cxn modelId="{505A5775-372B-470E-B821-BC442BA10818}" srcId="{B9E1F5D0-248E-4BD0-B7DC-A88353DE3E36}" destId="{D19DE2AA-7E91-420F-9221-155F61265DF1}" srcOrd="4" destOrd="0" parTransId="{CF8B9879-C3FC-4FAC-BFFF-9E9BBFC8394D}" sibTransId="{51A319D9-9437-45EC-B2C8-6309012CD7B3}"/>
    <dgm:cxn modelId="{3729D456-3D89-4D22-A9E0-34907DC303DC}" srcId="{B9E1F5D0-248E-4BD0-B7DC-A88353DE3E36}" destId="{DE46E59E-37D2-41B6-9BEB-8809955DF4C4}" srcOrd="3" destOrd="0" parTransId="{FBB6839A-6F70-441C-8F96-CAF3B898CFB1}" sibTransId="{84ADD213-F2B1-4752-8877-B62537E161EF}"/>
    <dgm:cxn modelId="{26616E8A-28AF-4F6E-9F28-7FCA809B4EE9}" type="presOf" srcId="{B9E1F5D0-248E-4BD0-B7DC-A88353DE3E36}" destId="{556B4DD5-D534-4673-A066-361C142B1297}" srcOrd="0" destOrd="0" presId="urn:microsoft.com/office/officeart/2005/8/layout/venn3"/>
    <dgm:cxn modelId="{98F17D90-2159-408D-8E2B-7BC5646CE968}" type="presOf" srcId="{68399429-ED62-4D33-B371-755450C28596}" destId="{556D67FC-E373-4655-B356-5028D38E4274}" srcOrd="0" destOrd="1" presId="urn:microsoft.com/office/officeart/2005/8/layout/venn3"/>
    <dgm:cxn modelId="{AE86F1AD-DF26-458E-B7B9-24849B3A69EE}" srcId="{B9E1F5D0-248E-4BD0-B7DC-A88353DE3E36}" destId="{951C3EE9-B6D3-4AFA-ABA4-E2375A4E98BE}" srcOrd="1" destOrd="0" parTransId="{EFF41F85-C375-4D97-8670-231F033F9E1C}" sibTransId="{4E17B63E-BE93-47A6-AAA2-F1365D921CB1}"/>
    <dgm:cxn modelId="{C6684FB1-A60E-4D6D-8FAE-C12E511AC5D1}" type="presOf" srcId="{951C3EE9-B6D3-4AFA-ABA4-E2375A4E98BE}" destId="{51219A00-5100-4FFF-B2E7-AF8FA2B885F1}" srcOrd="0" destOrd="0" presId="urn:microsoft.com/office/officeart/2005/8/layout/venn3"/>
    <dgm:cxn modelId="{248DC8BD-785A-4461-8CC6-E7A661E30300}" srcId="{B9E1F5D0-248E-4BD0-B7DC-A88353DE3E36}" destId="{AFC94DC9-5C94-426A-85E7-CDA0E7DBF740}" srcOrd="2" destOrd="0" parTransId="{7ABF922D-23C4-4CB7-8256-BE9714EC9EC8}" sibTransId="{235BB0F4-7B0C-4DFA-8A13-E755BCE043DD}"/>
    <dgm:cxn modelId="{9B3DFEBF-7F3A-4E75-8E5F-7CE05F725759}" type="presOf" srcId="{DE46E59E-37D2-41B6-9BEB-8809955DF4C4}" destId="{5EBD0BA4-B9B8-4729-84A2-D3FF23E89B95}" srcOrd="0" destOrd="0" presId="urn:microsoft.com/office/officeart/2005/8/layout/venn3"/>
    <dgm:cxn modelId="{CA1A1EC5-C26A-442C-A47D-C601FC346EE4}" srcId="{AFC94DC9-5C94-426A-85E7-CDA0E7DBF740}" destId="{68399429-ED62-4D33-B371-755450C28596}" srcOrd="0" destOrd="0" parTransId="{766FFEB7-7BED-4968-816F-5E5C0A980638}" sibTransId="{BB15A65B-19CC-407D-AC7D-C11D2AB7B02E}"/>
    <dgm:cxn modelId="{11DBCDD6-570D-4C28-AAF2-FC9DD686F5B5}" type="presOf" srcId="{AFC94DC9-5C94-426A-85E7-CDA0E7DBF740}" destId="{556D67FC-E373-4655-B356-5028D38E4274}" srcOrd="0" destOrd="0" presId="urn:microsoft.com/office/officeart/2005/8/layout/venn3"/>
    <dgm:cxn modelId="{697815E5-66A6-4F31-B9CE-D88267CF8373}" srcId="{D19DE2AA-7E91-420F-9221-155F61265DF1}" destId="{7CD94D0F-C947-4602-9E1E-884FC113DFF1}" srcOrd="0" destOrd="0" parTransId="{330EC337-E25A-4DF7-996A-8786AAA5D434}" sibTransId="{528109B7-FB95-46FD-B069-D1A64E71F8D4}"/>
    <dgm:cxn modelId="{A299EFE6-CB13-47FB-B03E-5305FFED4E7A}" srcId="{DE46E59E-37D2-41B6-9BEB-8809955DF4C4}" destId="{31D0834B-A8A3-43C6-9DA5-FD8491BB96AF}" srcOrd="0" destOrd="0" parTransId="{5641CB6B-3DF4-4D6A-9585-8367B72CADE9}" sibTransId="{69EB1ABD-32AD-4DA2-AB88-D4B37CE82BC7}"/>
    <dgm:cxn modelId="{092F28EF-CD32-4772-8532-AC751FEC7118}" type="presOf" srcId="{2B133063-1A4F-49BB-AA7E-3DD0D2DF6F65}" destId="{51219A00-5100-4FFF-B2E7-AF8FA2B885F1}" srcOrd="0" destOrd="1" presId="urn:microsoft.com/office/officeart/2005/8/layout/venn3"/>
    <dgm:cxn modelId="{B67AC7F1-52A5-456C-848B-EAE198CBB3A4}" srcId="{E2D32F2C-6F54-4698-9001-52D91CACA1B3}" destId="{415E640F-6BE9-46D1-8E42-887DFED53E79}" srcOrd="0" destOrd="0" parTransId="{E745C5F7-DFCD-4EFF-ADE1-265633854DB3}" sibTransId="{88126865-F959-4E00-9502-6355C9142C59}"/>
    <dgm:cxn modelId="{A2A7235C-65B8-4CED-8F1A-9DB653CFB875}" type="presParOf" srcId="{556B4DD5-D534-4673-A066-361C142B1297}" destId="{2AA18350-6F4F-4E3F-AF9F-777735EE9798}" srcOrd="0" destOrd="0" presId="urn:microsoft.com/office/officeart/2005/8/layout/venn3"/>
    <dgm:cxn modelId="{627B393A-B991-4A7A-B38C-628F2463C376}" type="presParOf" srcId="{556B4DD5-D534-4673-A066-361C142B1297}" destId="{27524437-0C6D-494A-B305-4A30D8387185}" srcOrd="1" destOrd="0" presId="urn:microsoft.com/office/officeart/2005/8/layout/venn3"/>
    <dgm:cxn modelId="{5345971D-3481-4B5D-8E74-C1185F26EF6E}" type="presParOf" srcId="{556B4DD5-D534-4673-A066-361C142B1297}" destId="{51219A00-5100-4FFF-B2E7-AF8FA2B885F1}" srcOrd="2" destOrd="0" presId="urn:microsoft.com/office/officeart/2005/8/layout/venn3"/>
    <dgm:cxn modelId="{671B0710-9453-4C32-B669-CBF1A3BB0AEA}" type="presParOf" srcId="{556B4DD5-D534-4673-A066-361C142B1297}" destId="{1CD205CC-DC7F-4F7E-97A5-5C6B731CBCB5}" srcOrd="3" destOrd="0" presId="urn:microsoft.com/office/officeart/2005/8/layout/venn3"/>
    <dgm:cxn modelId="{5FCE1117-E664-453B-9038-4E04A3833860}" type="presParOf" srcId="{556B4DD5-D534-4673-A066-361C142B1297}" destId="{556D67FC-E373-4655-B356-5028D38E4274}" srcOrd="4" destOrd="0" presId="urn:microsoft.com/office/officeart/2005/8/layout/venn3"/>
    <dgm:cxn modelId="{0B818CB3-F517-46D3-AAD5-51FF56D44C56}" type="presParOf" srcId="{556B4DD5-D534-4673-A066-361C142B1297}" destId="{EA34DDE4-CD66-469F-BA3D-0F1650F052E7}" srcOrd="5" destOrd="0" presId="urn:microsoft.com/office/officeart/2005/8/layout/venn3"/>
    <dgm:cxn modelId="{95D1AF53-D835-44B8-8DDB-D6DD299816B8}" type="presParOf" srcId="{556B4DD5-D534-4673-A066-361C142B1297}" destId="{5EBD0BA4-B9B8-4729-84A2-D3FF23E89B95}" srcOrd="6" destOrd="0" presId="urn:microsoft.com/office/officeart/2005/8/layout/venn3"/>
    <dgm:cxn modelId="{78ADC79B-BACA-40D5-9981-A5310B39062C}" type="presParOf" srcId="{556B4DD5-D534-4673-A066-361C142B1297}" destId="{8047761B-CD9C-4CCF-823D-E804026E405A}" srcOrd="7" destOrd="0" presId="urn:microsoft.com/office/officeart/2005/8/layout/venn3"/>
    <dgm:cxn modelId="{98C1316E-38EB-4544-ABDF-D2224008216B}" type="presParOf" srcId="{556B4DD5-D534-4673-A066-361C142B1297}" destId="{31D7E47F-C8F2-4FF1-A790-96263BF38E9A}"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9D5DC55-A9AC-4A5B-8239-89C800CF0597}" type="doc">
      <dgm:prSet loTypeId="urn:microsoft.com/office/officeart/2005/8/layout/hierarchy3" loCatId="hierarchy" qsTypeId="urn:microsoft.com/office/officeart/2005/8/quickstyle/simple3" qsCatId="simple" csTypeId="urn:microsoft.com/office/officeart/2005/8/colors/accent2_2" csCatId="accent2" phldr="1"/>
      <dgm:spPr/>
      <dgm:t>
        <a:bodyPr/>
        <a:lstStyle/>
        <a:p>
          <a:endParaRPr lang="en-SG"/>
        </a:p>
      </dgm:t>
    </dgm:pt>
    <dgm:pt modelId="{67E6DB6C-3C42-425F-B336-7E539AAE62EE}">
      <dgm:prSet/>
      <dgm:spPr/>
      <dgm:t>
        <a:bodyPr/>
        <a:lstStyle/>
        <a:p>
          <a:r>
            <a:rPr lang="en-US" b="1" i="0" baseline="0"/>
            <a:t>Price Elasticity Calculation</a:t>
          </a:r>
          <a:endParaRPr lang="en-SG"/>
        </a:p>
      </dgm:t>
    </dgm:pt>
    <dgm:pt modelId="{016F237C-D4D3-42E1-ACA5-8246A24F15EC}" type="parTrans" cxnId="{D7CD3AF0-3C2E-4A13-B30D-CA1E6F58B396}">
      <dgm:prSet/>
      <dgm:spPr/>
      <dgm:t>
        <a:bodyPr/>
        <a:lstStyle/>
        <a:p>
          <a:endParaRPr lang="en-SG"/>
        </a:p>
      </dgm:t>
    </dgm:pt>
    <dgm:pt modelId="{80791B03-1929-429A-AAAD-627FA91C430F}" type="sibTrans" cxnId="{D7CD3AF0-3C2E-4A13-B30D-CA1E6F58B396}">
      <dgm:prSet/>
      <dgm:spPr/>
      <dgm:t>
        <a:bodyPr/>
        <a:lstStyle/>
        <a:p>
          <a:endParaRPr lang="en-SG"/>
        </a:p>
      </dgm:t>
    </dgm:pt>
    <dgm:pt modelId="{C0CF9674-B88F-4C67-9BC2-3A3187751607}">
      <dgm:prSet custT="1"/>
      <dgm:spPr/>
      <dgm:t>
        <a:bodyPr/>
        <a:lstStyle/>
        <a:p>
          <a:r>
            <a:rPr lang="en-US" sz="1050" b="1" i="0" baseline="0" dirty="0"/>
            <a:t>Data Preparation</a:t>
          </a:r>
          <a:r>
            <a:rPr lang="en-US" sz="1050" b="0" i="0" baseline="0" dirty="0"/>
            <a:t>: Merged SKUs and calculated individual and cross-price elasticities.</a:t>
          </a:r>
          <a:endParaRPr lang="en-SG" sz="1050" dirty="0"/>
        </a:p>
      </dgm:t>
    </dgm:pt>
    <dgm:pt modelId="{22D9C306-6A90-4AC4-8FEF-6A143AE836E7}" type="parTrans" cxnId="{F0813347-9CCB-41BA-9FD8-1E0F5090EB0A}">
      <dgm:prSet/>
      <dgm:spPr/>
      <dgm:t>
        <a:bodyPr/>
        <a:lstStyle/>
        <a:p>
          <a:endParaRPr lang="en-SG"/>
        </a:p>
      </dgm:t>
    </dgm:pt>
    <dgm:pt modelId="{AFD84529-721E-4692-B732-134D27B7C6AB}" type="sibTrans" cxnId="{F0813347-9CCB-41BA-9FD8-1E0F5090EB0A}">
      <dgm:prSet/>
      <dgm:spPr/>
      <dgm:t>
        <a:bodyPr/>
        <a:lstStyle/>
        <a:p>
          <a:endParaRPr lang="en-SG"/>
        </a:p>
      </dgm:t>
    </dgm:pt>
    <dgm:pt modelId="{E3D3BD25-22C0-428F-8B7E-6199DE56931E}">
      <dgm:prSet custT="1"/>
      <dgm:spPr/>
      <dgm:t>
        <a:bodyPr/>
        <a:lstStyle/>
        <a:p>
          <a:r>
            <a:rPr lang="en-US" sz="1050" b="1" i="0" baseline="0"/>
            <a:t>Elasticity Metrics</a:t>
          </a:r>
          <a:r>
            <a:rPr lang="en-US" sz="1050" b="0" i="0" baseline="0"/>
            <a:t>: Determined price sensitivity (elastic/inelastic demand) using the elasticity formula.</a:t>
          </a:r>
          <a:endParaRPr lang="en-SG" sz="1050"/>
        </a:p>
      </dgm:t>
    </dgm:pt>
    <dgm:pt modelId="{744DE9A4-C37B-4B0D-BE95-1D1D91670B9A}" type="parTrans" cxnId="{CA07A08F-410A-4E1F-90C5-A93BEE8016AD}">
      <dgm:prSet/>
      <dgm:spPr/>
      <dgm:t>
        <a:bodyPr/>
        <a:lstStyle/>
        <a:p>
          <a:endParaRPr lang="en-SG"/>
        </a:p>
      </dgm:t>
    </dgm:pt>
    <dgm:pt modelId="{89722D2F-B182-4223-917D-904414DC01B0}" type="sibTrans" cxnId="{CA07A08F-410A-4E1F-90C5-A93BEE8016AD}">
      <dgm:prSet/>
      <dgm:spPr/>
      <dgm:t>
        <a:bodyPr/>
        <a:lstStyle/>
        <a:p>
          <a:endParaRPr lang="en-SG"/>
        </a:p>
      </dgm:t>
    </dgm:pt>
    <dgm:pt modelId="{FACDF3CD-254E-47C2-AEAE-F54BB547BC33}">
      <dgm:prSet/>
      <dgm:spPr/>
      <dgm:t>
        <a:bodyPr/>
        <a:lstStyle/>
        <a:p>
          <a:r>
            <a:rPr lang="en-US" b="1" i="0" baseline="0"/>
            <a:t>Revenue Optimization</a:t>
          </a:r>
          <a:endParaRPr lang="en-SG"/>
        </a:p>
      </dgm:t>
    </dgm:pt>
    <dgm:pt modelId="{7F415E06-845F-4123-A6F3-0FDF039145FA}" type="parTrans" cxnId="{201DE524-FF2C-475A-AB42-EFA1C92AA2A8}">
      <dgm:prSet/>
      <dgm:spPr/>
      <dgm:t>
        <a:bodyPr/>
        <a:lstStyle/>
        <a:p>
          <a:endParaRPr lang="en-SG"/>
        </a:p>
      </dgm:t>
    </dgm:pt>
    <dgm:pt modelId="{D9320674-D3A9-449A-9935-BF5FDBD3EFDB}" type="sibTrans" cxnId="{201DE524-FF2C-475A-AB42-EFA1C92AA2A8}">
      <dgm:prSet/>
      <dgm:spPr/>
      <dgm:t>
        <a:bodyPr/>
        <a:lstStyle/>
        <a:p>
          <a:endParaRPr lang="en-SG"/>
        </a:p>
      </dgm:t>
    </dgm:pt>
    <dgm:pt modelId="{BA0A8866-A373-42A3-9A49-39610C5387A4}">
      <dgm:prSet custT="1"/>
      <dgm:spPr/>
      <dgm:t>
        <a:bodyPr/>
        <a:lstStyle/>
        <a:p>
          <a:r>
            <a:rPr lang="en-US" sz="1050" b="1" i="0" baseline="0"/>
            <a:t>Model Setup</a:t>
          </a:r>
          <a:r>
            <a:rPr lang="en-US" sz="1050" b="0" i="0" baseline="0"/>
            <a:t>: Created a Gurobi optimization model to adjust prices and maximize total revenue.</a:t>
          </a:r>
          <a:endParaRPr lang="en-SG" sz="1050"/>
        </a:p>
      </dgm:t>
    </dgm:pt>
    <dgm:pt modelId="{DCBFE8C4-761C-4474-A848-C40EA586ACD5}" type="parTrans" cxnId="{CD55C6D4-0C5F-42FD-8252-A9A859291ACF}">
      <dgm:prSet/>
      <dgm:spPr/>
      <dgm:t>
        <a:bodyPr/>
        <a:lstStyle/>
        <a:p>
          <a:endParaRPr lang="en-SG"/>
        </a:p>
      </dgm:t>
    </dgm:pt>
    <dgm:pt modelId="{AF04AB03-C65D-4F77-937A-97D4EBC230B1}" type="sibTrans" cxnId="{CD55C6D4-0C5F-42FD-8252-A9A859291ACF}">
      <dgm:prSet/>
      <dgm:spPr/>
      <dgm:t>
        <a:bodyPr/>
        <a:lstStyle/>
        <a:p>
          <a:endParaRPr lang="en-SG"/>
        </a:p>
      </dgm:t>
    </dgm:pt>
    <dgm:pt modelId="{9A1DC54F-67F4-476F-906C-9DF6D21DB138}">
      <dgm:prSet custT="1"/>
      <dgm:spPr/>
      <dgm:t>
        <a:bodyPr/>
        <a:lstStyle/>
        <a:p>
          <a:r>
            <a:rPr lang="en-US" sz="1050" b="1" i="0" baseline="0"/>
            <a:t>Revenue Function</a:t>
          </a:r>
          <a:r>
            <a:rPr lang="en-US" sz="1050" b="0" i="0" baseline="0"/>
            <a:t>: Built a function accounting for own-price and cross-price elasticities, ensuring positive quantities.</a:t>
          </a:r>
          <a:endParaRPr lang="en-SG" sz="1050"/>
        </a:p>
      </dgm:t>
    </dgm:pt>
    <dgm:pt modelId="{73D34B77-AC66-4951-83F2-FD5278D81906}" type="parTrans" cxnId="{2E021F8C-2799-4AD4-9021-B93969A0EFD4}">
      <dgm:prSet/>
      <dgm:spPr/>
      <dgm:t>
        <a:bodyPr/>
        <a:lstStyle/>
        <a:p>
          <a:endParaRPr lang="en-SG"/>
        </a:p>
      </dgm:t>
    </dgm:pt>
    <dgm:pt modelId="{FCE0995A-AFD6-4DF7-9409-E98C672C3026}" type="sibTrans" cxnId="{2E021F8C-2799-4AD4-9021-B93969A0EFD4}">
      <dgm:prSet/>
      <dgm:spPr/>
      <dgm:t>
        <a:bodyPr/>
        <a:lstStyle/>
        <a:p>
          <a:endParaRPr lang="en-SG"/>
        </a:p>
      </dgm:t>
    </dgm:pt>
    <dgm:pt modelId="{AFC84207-E01D-43A0-88CB-B21F2731D8CC}">
      <dgm:prSet/>
      <dgm:spPr/>
      <dgm:t>
        <a:bodyPr/>
        <a:lstStyle/>
        <a:p>
          <a:r>
            <a:rPr lang="en-US" b="1" i="0" baseline="0"/>
            <a:t>Execution &amp; Analysis</a:t>
          </a:r>
          <a:endParaRPr lang="en-SG"/>
        </a:p>
      </dgm:t>
    </dgm:pt>
    <dgm:pt modelId="{F4FBC8BA-1C66-4D0E-957C-CB6DE4A84296}" type="parTrans" cxnId="{4402A0C6-9807-4083-9541-7BD03A3A9114}">
      <dgm:prSet/>
      <dgm:spPr/>
      <dgm:t>
        <a:bodyPr/>
        <a:lstStyle/>
        <a:p>
          <a:endParaRPr lang="en-SG"/>
        </a:p>
      </dgm:t>
    </dgm:pt>
    <dgm:pt modelId="{8A789D5C-4149-45DA-82D9-7B71526E875E}" type="sibTrans" cxnId="{4402A0C6-9807-4083-9541-7BD03A3A9114}">
      <dgm:prSet/>
      <dgm:spPr/>
      <dgm:t>
        <a:bodyPr/>
        <a:lstStyle/>
        <a:p>
          <a:endParaRPr lang="en-SG"/>
        </a:p>
      </dgm:t>
    </dgm:pt>
    <dgm:pt modelId="{35C73638-61AD-445F-8F49-7237AE0A51EF}">
      <dgm:prSet custT="1"/>
      <dgm:spPr/>
      <dgm:t>
        <a:bodyPr/>
        <a:lstStyle/>
        <a:p>
          <a:r>
            <a:rPr lang="en-US" sz="1050" b="1" i="0" baseline="0"/>
            <a:t>Optimization</a:t>
          </a:r>
          <a:r>
            <a:rPr lang="en-US" sz="1050" b="0" i="0" baseline="0"/>
            <a:t>: Executed the model to find optimal price adjustments.</a:t>
          </a:r>
          <a:endParaRPr lang="en-SG" sz="1050"/>
        </a:p>
      </dgm:t>
    </dgm:pt>
    <dgm:pt modelId="{6F91C5FE-8ACD-46DB-8449-3A67D6B2B2BA}" type="parTrans" cxnId="{935B15E4-8997-4C9E-89B3-183376298C5F}">
      <dgm:prSet/>
      <dgm:spPr/>
      <dgm:t>
        <a:bodyPr/>
        <a:lstStyle/>
        <a:p>
          <a:endParaRPr lang="en-SG"/>
        </a:p>
      </dgm:t>
    </dgm:pt>
    <dgm:pt modelId="{B56E7879-3EA2-4DD8-BFF8-6238641D2A87}" type="sibTrans" cxnId="{935B15E4-8997-4C9E-89B3-183376298C5F}">
      <dgm:prSet/>
      <dgm:spPr/>
      <dgm:t>
        <a:bodyPr/>
        <a:lstStyle/>
        <a:p>
          <a:endParaRPr lang="en-SG"/>
        </a:p>
      </dgm:t>
    </dgm:pt>
    <dgm:pt modelId="{D84A5022-F6D2-4405-AF0C-E522D1F53CC7}">
      <dgm:prSet custT="1"/>
      <dgm:spPr/>
      <dgm:t>
        <a:bodyPr/>
        <a:lstStyle/>
        <a:p>
          <a:r>
            <a:rPr lang="en-US" sz="1050" b="1" i="0" baseline="0"/>
            <a:t>Result Analysis</a:t>
          </a:r>
          <a:r>
            <a:rPr lang="en-US" sz="1050" b="0" i="0" baseline="0"/>
            <a:t>: Assessed the impact of price changes on revenue.</a:t>
          </a:r>
          <a:endParaRPr lang="en-SG" sz="1050"/>
        </a:p>
      </dgm:t>
    </dgm:pt>
    <dgm:pt modelId="{D8393DEF-B228-4570-A709-ABDB8EF1A74D}" type="parTrans" cxnId="{3BE2EB4D-D13F-4371-8E41-EC2DEC6052CA}">
      <dgm:prSet/>
      <dgm:spPr/>
      <dgm:t>
        <a:bodyPr/>
        <a:lstStyle/>
        <a:p>
          <a:endParaRPr lang="en-SG"/>
        </a:p>
      </dgm:t>
    </dgm:pt>
    <dgm:pt modelId="{2D02276A-83F2-4F97-B269-78D6D28CDD28}" type="sibTrans" cxnId="{3BE2EB4D-D13F-4371-8E41-EC2DEC6052CA}">
      <dgm:prSet/>
      <dgm:spPr/>
      <dgm:t>
        <a:bodyPr/>
        <a:lstStyle/>
        <a:p>
          <a:endParaRPr lang="en-SG"/>
        </a:p>
      </dgm:t>
    </dgm:pt>
    <dgm:pt modelId="{F7182CAD-092D-4771-B72A-64FC033A9855}">
      <dgm:prSet/>
      <dgm:spPr/>
      <dgm:t>
        <a:bodyPr/>
        <a:lstStyle/>
        <a:p>
          <a:r>
            <a:rPr lang="en-US" b="1" i="0" baseline="0"/>
            <a:t>Customer Category Optimization</a:t>
          </a:r>
          <a:endParaRPr lang="en-SG"/>
        </a:p>
      </dgm:t>
    </dgm:pt>
    <dgm:pt modelId="{C520096E-EFFF-41D3-BD6E-2A569DE3F296}" type="parTrans" cxnId="{3D3625DA-1332-459B-8FE4-0398C08404E2}">
      <dgm:prSet/>
      <dgm:spPr/>
      <dgm:t>
        <a:bodyPr/>
        <a:lstStyle/>
        <a:p>
          <a:endParaRPr lang="en-SG"/>
        </a:p>
      </dgm:t>
    </dgm:pt>
    <dgm:pt modelId="{E343F656-C4CF-4C0D-8E6C-A500E79AF26E}" type="sibTrans" cxnId="{3D3625DA-1332-459B-8FE4-0398C08404E2}">
      <dgm:prSet/>
      <dgm:spPr/>
      <dgm:t>
        <a:bodyPr/>
        <a:lstStyle/>
        <a:p>
          <a:endParaRPr lang="en-SG"/>
        </a:p>
      </dgm:t>
    </dgm:pt>
    <dgm:pt modelId="{3364AFD2-53C0-4BF3-AF7D-A9BBAD160677}">
      <dgm:prSet custT="1"/>
      <dgm:spPr/>
      <dgm:t>
        <a:bodyPr/>
        <a:lstStyle/>
        <a:p>
          <a:r>
            <a:rPr lang="en-US" sz="1050" b="1" i="0" baseline="0"/>
            <a:t>Category-Specific Models</a:t>
          </a:r>
          <a:r>
            <a:rPr lang="en-US" sz="1050" b="0" i="0" baseline="0"/>
            <a:t>: Performed optimization for each customer category (e.g., Supermarket, Retail).</a:t>
          </a:r>
          <a:endParaRPr lang="en-SG" sz="1050"/>
        </a:p>
      </dgm:t>
    </dgm:pt>
    <dgm:pt modelId="{0D07ACD0-71A7-4550-BD86-B9254BE8C354}" type="parTrans" cxnId="{FA596B20-0590-416C-9571-62C85ABDB1D8}">
      <dgm:prSet/>
      <dgm:spPr/>
      <dgm:t>
        <a:bodyPr/>
        <a:lstStyle/>
        <a:p>
          <a:endParaRPr lang="en-SG"/>
        </a:p>
      </dgm:t>
    </dgm:pt>
    <dgm:pt modelId="{51272835-5098-4C3A-A3DD-66BD9442D8EA}" type="sibTrans" cxnId="{FA596B20-0590-416C-9571-62C85ABDB1D8}">
      <dgm:prSet/>
      <dgm:spPr/>
      <dgm:t>
        <a:bodyPr/>
        <a:lstStyle/>
        <a:p>
          <a:endParaRPr lang="en-SG"/>
        </a:p>
      </dgm:t>
    </dgm:pt>
    <dgm:pt modelId="{FD203DCC-ADD0-421D-924C-E41D0366A6AD}">
      <dgm:prSet custT="1"/>
      <dgm:spPr/>
      <dgm:t>
        <a:bodyPr/>
        <a:lstStyle/>
        <a:p>
          <a:r>
            <a:rPr lang="en-US" sz="1050" b="1" i="0" baseline="0"/>
            <a:t>Result Aggregation</a:t>
          </a:r>
          <a:r>
            <a:rPr lang="en-US" sz="1050" b="0" i="0" baseline="0"/>
            <a:t>: Compared revenue impacts across categories.</a:t>
          </a:r>
          <a:endParaRPr lang="en-SG" sz="1050"/>
        </a:p>
      </dgm:t>
    </dgm:pt>
    <dgm:pt modelId="{400F08CD-4BE5-4BE2-82C4-814E3095221B}" type="parTrans" cxnId="{92CD326A-B827-4376-AEE7-EC0AF5B30530}">
      <dgm:prSet/>
      <dgm:spPr/>
      <dgm:t>
        <a:bodyPr/>
        <a:lstStyle/>
        <a:p>
          <a:endParaRPr lang="en-SG"/>
        </a:p>
      </dgm:t>
    </dgm:pt>
    <dgm:pt modelId="{DD9151A8-5E7D-4386-81E1-2DF15869F9C9}" type="sibTrans" cxnId="{92CD326A-B827-4376-AEE7-EC0AF5B30530}">
      <dgm:prSet/>
      <dgm:spPr/>
      <dgm:t>
        <a:bodyPr/>
        <a:lstStyle/>
        <a:p>
          <a:endParaRPr lang="en-SG"/>
        </a:p>
      </dgm:t>
    </dgm:pt>
    <dgm:pt modelId="{E77E2BB5-536B-489A-B8F6-E1A89E73AADE}">
      <dgm:prSet/>
      <dgm:spPr/>
      <dgm:t>
        <a:bodyPr/>
        <a:lstStyle/>
        <a:p>
          <a:r>
            <a:rPr lang="en-US" b="1" i="0" baseline="0"/>
            <a:t>Data Export</a:t>
          </a:r>
          <a:endParaRPr lang="en-SG"/>
        </a:p>
      </dgm:t>
    </dgm:pt>
    <dgm:pt modelId="{5DE99C8F-E84C-4270-9566-39CA273C7518}" type="parTrans" cxnId="{EA90DD44-9B5B-4CA1-901B-FC6AF30AD642}">
      <dgm:prSet/>
      <dgm:spPr/>
      <dgm:t>
        <a:bodyPr/>
        <a:lstStyle/>
        <a:p>
          <a:endParaRPr lang="en-SG"/>
        </a:p>
      </dgm:t>
    </dgm:pt>
    <dgm:pt modelId="{D2A29851-1E5F-4B97-90F6-E02695934167}" type="sibTrans" cxnId="{EA90DD44-9B5B-4CA1-901B-FC6AF30AD642}">
      <dgm:prSet/>
      <dgm:spPr/>
      <dgm:t>
        <a:bodyPr/>
        <a:lstStyle/>
        <a:p>
          <a:endParaRPr lang="en-SG"/>
        </a:p>
      </dgm:t>
    </dgm:pt>
    <dgm:pt modelId="{6EE1CD60-67C8-4A53-B2B9-F6AD6A545D2D}">
      <dgm:prSet custT="1"/>
      <dgm:spPr/>
      <dgm:t>
        <a:bodyPr/>
        <a:lstStyle/>
        <a:p>
          <a:r>
            <a:rPr lang="en-US" sz="1050" b="1" i="0" baseline="0"/>
            <a:t>CSV Export</a:t>
          </a:r>
          <a:r>
            <a:rPr lang="en-US" sz="1050" b="0" i="0" baseline="0"/>
            <a:t>: Final optimized data exported for further analysis.</a:t>
          </a:r>
          <a:endParaRPr lang="en-SG" sz="1050"/>
        </a:p>
      </dgm:t>
    </dgm:pt>
    <dgm:pt modelId="{B1182C03-25C3-403C-AF78-7DD9BEA6F185}" type="parTrans" cxnId="{C9E8ED3B-A973-44D8-A3E0-A4A616580A16}">
      <dgm:prSet/>
      <dgm:spPr/>
      <dgm:t>
        <a:bodyPr/>
        <a:lstStyle/>
        <a:p>
          <a:endParaRPr lang="en-SG"/>
        </a:p>
      </dgm:t>
    </dgm:pt>
    <dgm:pt modelId="{E6274D22-6F23-4DD7-A994-8723F149AD20}" type="sibTrans" cxnId="{C9E8ED3B-A973-44D8-A3E0-A4A616580A16}">
      <dgm:prSet/>
      <dgm:spPr/>
      <dgm:t>
        <a:bodyPr/>
        <a:lstStyle/>
        <a:p>
          <a:endParaRPr lang="en-SG"/>
        </a:p>
      </dgm:t>
    </dgm:pt>
    <dgm:pt modelId="{7F98444C-8BE4-4537-8264-CA8FE44A3E08}" type="pres">
      <dgm:prSet presAssocID="{99D5DC55-A9AC-4A5B-8239-89C800CF0597}" presName="diagram" presStyleCnt="0">
        <dgm:presLayoutVars>
          <dgm:chPref val="1"/>
          <dgm:dir/>
          <dgm:animOne val="branch"/>
          <dgm:animLvl val="lvl"/>
          <dgm:resizeHandles/>
        </dgm:presLayoutVars>
      </dgm:prSet>
      <dgm:spPr/>
    </dgm:pt>
    <dgm:pt modelId="{412E108E-EF1C-454C-A409-84F9729255F7}" type="pres">
      <dgm:prSet presAssocID="{67E6DB6C-3C42-425F-B336-7E539AAE62EE}" presName="root" presStyleCnt="0"/>
      <dgm:spPr/>
    </dgm:pt>
    <dgm:pt modelId="{712B207D-85EF-4415-BEB1-B3C9894F6DCE}" type="pres">
      <dgm:prSet presAssocID="{67E6DB6C-3C42-425F-B336-7E539AAE62EE}" presName="rootComposite" presStyleCnt="0"/>
      <dgm:spPr/>
    </dgm:pt>
    <dgm:pt modelId="{D96DD1E5-51CE-4BFE-BEEF-82A7E961664B}" type="pres">
      <dgm:prSet presAssocID="{67E6DB6C-3C42-425F-B336-7E539AAE62EE}" presName="rootText" presStyleLbl="node1" presStyleIdx="0" presStyleCnt="5"/>
      <dgm:spPr/>
    </dgm:pt>
    <dgm:pt modelId="{A17F2A02-A977-4A4C-BE4E-AA5CE61245F2}" type="pres">
      <dgm:prSet presAssocID="{67E6DB6C-3C42-425F-B336-7E539AAE62EE}" presName="rootConnector" presStyleLbl="node1" presStyleIdx="0" presStyleCnt="5"/>
      <dgm:spPr/>
    </dgm:pt>
    <dgm:pt modelId="{6034C35C-37CD-40DC-A008-DA40FDE0ABAB}" type="pres">
      <dgm:prSet presAssocID="{67E6DB6C-3C42-425F-B336-7E539AAE62EE}" presName="childShape" presStyleCnt="0"/>
      <dgm:spPr/>
    </dgm:pt>
    <dgm:pt modelId="{AD374407-A3C1-4C16-80C4-DE7B86DBFF82}" type="pres">
      <dgm:prSet presAssocID="{22D9C306-6A90-4AC4-8FEF-6A143AE836E7}" presName="Name13" presStyleLbl="parChTrans1D2" presStyleIdx="0" presStyleCnt="9"/>
      <dgm:spPr/>
    </dgm:pt>
    <dgm:pt modelId="{FEC1A803-D74F-43EA-88F4-635A9BCE061E}" type="pres">
      <dgm:prSet presAssocID="{C0CF9674-B88F-4C67-9BC2-3A3187751607}" presName="childText" presStyleLbl="bgAcc1" presStyleIdx="0" presStyleCnt="9" custScaleY="137641">
        <dgm:presLayoutVars>
          <dgm:bulletEnabled val="1"/>
        </dgm:presLayoutVars>
      </dgm:prSet>
      <dgm:spPr/>
    </dgm:pt>
    <dgm:pt modelId="{0E405D54-37FF-4495-8DB7-201840DCF32D}" type="pres">
      <dgm:prSet presAssocID="{744DE9A4-C37B-4B0D-BE95-1D1D91670B9A}" presName="Name13" presStyleLbl="parChTrans1D2" presStyleIdx="1" presStyleCnt="9"/>
      <dgm:spPr/>
    </dgm:pt>
    <dgm:pt modelId="{89FE91D0-5DB6-42DE-B151-F0797C88BABD}" type="pres">
      <dgm:prSet presAssocID="{E3D3BD25-22C0-428F-8B7E-6199DE56931E}" presName="childText" presStyleLbl="bgAcc1" presStyleIdx="1" presStyleCnt="9" custScaleY="137641">
        <dgm:presLayoutVars>
          <dgm:bulletEnabled val="1"/>
        </dgm:presLayoutVars>
      </dgm:prSet>
      <dgm:spPr/>
    </dgm:pt>
    <dgm:pt modelId="{71F21C46-4553-421B-AB27-1DB5D7D3F809}" type="pres">
      <dgm:prSet presAssocID="{FACDF3CD-254E-47C2-AEAE-F54BB547BC33}" presName="root" presStyleCnt="0"/>
      <dgm:spPr/>
    </dgm:pt>
    <dgm:pt modelId="{E3DC6FD3-5E50-49E9-9B55-E699B058DA4E}" type="pres">
      <dgm:prSet presAssocID="{FACDF3CD-254E-47C2-AEAE-F54BB547BC33}" presName="rootComposite" presStyleCnt="0"/>
      <dgm:spPr/>
    </dgm:pt>
    <dgm:pt modelId="{AEF8D947-40D8-42C8-B0A2-CDD28CC7EB90}" type="pres">
      <dgm:prSet presAssocID="{FACDF3CD-254E-47C2-AEAE-F54BB547BC33}" presName="rootText" presStyleLbl="node1" presStyleIdx="1" presStyleCnt="5"/>
      <dgm:spPr/>
    </dgm:pt>
    <dgm:pt modelId="{B8B59DB8-89AB-4153-A929-CEAB46A3B15A}" type="pres">
      <dgm:prSet presAssocID="{FACDF3CD-254E-47C2-AEAE-F54BB547BC33}" presName="rootConnector" presStyleLbl="node1" presStyleIdx="1" presStyleCnt="5"/>
      <dgm:spPr/>
    </dgm:pt>
    <dgm:pt modelId="{31A638AC-8694-4E79-A34C-2D3430C800CD}" type="pres">
      <dgm:prSet presAssocID="{FACDF3CD-254E-47C2-AEAE-F54BB547BC33}" presName="childShape" presStyleCnt="0"/>
      <dgm:spPr/>
    </dgm:pt>
    <dgm:pt modelId="{11F272DD-3EDF-4BDC-9A5A-CD9954F709CB}" type="pres">
      <dgm:prSet presAssocID="{DCBFE8C4-761C-4474-A848-C40EA586ACD5}" presName="Name13" presStyleLbl="parChTrans1D2" presStyleIdx="2" presStyleCnt="9"/>
      <dgm:spPr/>
    </dgm:pt>
    <dgm:pt modelId="{80AD6AF2-0ACC-4639-BCE3-2B4EB7D112F7}" type="pres">
      <dgm:prSet presAssocID="{BA0A8866-A373-42A3-9A49-39610C5387A4}" presName="childText" presStyleLbl="bgAcc1" presStyleIdx="2" presStyleCnt="9" custScaleY="137641">
        <dgm:presLayoutVars>
          <dgm:bulletEnabled val="1"/>
        </dgm:presLayoutVars>
      </dgm:prSet>
      <dgm:spPr/>
    </dgm:pt>
    <dgm:pt modelId="{803138C8-FD3C-401A-A493-EE48121E5D3B}" type="pres">
      <dgm:prSet presAssocID="{73D34B77-AC66-4951-83F2-FD5278D81906}" presName="Name13" presStyleLbl="parChTrans1D2" presStyleIdx="3" presStyleCnt="9"/>
      <dgm:spPr/>
    </dgm:pt>
    <dgm:pt modelId="{53342FB5-27F6-47FA-A80C-B3E07BD52B3B}" type="pres">
      <dgm:prSet presAssocID="{9A1DC54F-67F4-476F-906C-9DF6D21DB138}" presName="childText" presStyleLbl="bgAcc1" presStyleIdx="3" presStyleCnt="9" custScaleY="137641">
        <dgm:presLayoutVars>
          <dgm:bulletEnabled val="1"/>
        </dgm:presLayoutVars>
      </dgm:prSet>
      <dgm:spPr/>
    </dgm:pt>
    <dgm:pt modelId="{DEB43A4A-F18D-4E28-81A4-B9CC7890588C}" type="pres">
      <dgm:prSet presAssocID="{AFC84207-E01D-43A0-88CB-B21F2731D8CC}" presName="root" presStyleCnt="0"/>
      <dgm:spPr/>
    </dgm:pt>
    <dgm:pt modelId="{E3B05CA1-5C7E-46B1-81AC-416A4B4A36BB}" type="pres">
      <dgm:prSet presAssocID="{AFC84207-E01D-43A0-88CB-B21F2731D8CC}" presName="rootComposite" presStyleCnt="0"/>
      <dgm:spPr/>
    </dgm:pt>
    <dgm:pt modelId="{E1DE48FE-9364-4845-9CF4-F59615EADC7C}" type="pres">
      <dgm:prSet presAssocID="{AFC84207-E01D-43A0-88CB-B21F2731D8CC}" presName="rootText" presStyleLbl="node1" presStyleIdx="2" presStyleCnt="5"/>
      <dgm:spPr/>
    </dgm:pt>
    <dgm:pt modelId="{C260057E-4052-43C6-B73E-A0263AE7E20E}" type="pres">
      <dgm:prSet presAssocID="{AFC84207-E01D-43A0-88CB-B21F2731D8CC}" presName="rootConnector" presStyleLbl="node1" presStyleIdx="2" presStyleCnt="5"/>
      <dgm:spPr/>
    </dgm:pt>
    <dgm:pt modelId="{B3F6F73D-F1FD-436E-8DAD-62922109C0D4}" type="pres">
      <dgm:prSet presAssocID="{AFC84207-E01D-43A0-88CB-B21F2731D8CC}" presName="childShape" presStyleCnt="0"/>
      <dgm:spPr/>
    </dgm:pt>
    <dgm:pt modelId="{4ECCA8FE-C87B-4D21-BEE2-13218578AC6B}" type="pres">
      <dgm:prSet presAssocID="{6F91C5FE-8ACD-46DB-8449-3A67D6B2B2BA}" presName="Name13" presStyleLbl="parChTrans1D2" presStyleIdx="4" presStyleCnt="9"/>
      <dgm:spPr/>
    </dgm:pt>
    <dgm:pt modelId="{01F6612C-EB84-40D6-A0AF-1FB34F46B0F0}" type="pres">
      <dgm:prSet presAssocID="{35C73638-61AD-445F-8F49-7237AE0A51EF}" presName="childText" presStyleLbl="bgAcc1" presStyleIdx="4" presStyleCnt="9" custScaleY="137641">
        <dgm:presLayoutVars>
          <dgm:bulletEnabled val="1"/>
        </dgm:presLayoutVars>
      </dgm:prSet>
      <dgm:spPr/>
    </dgm:pt>
    <dgm:pt modelId="{3056E4BB-8294-41BE-9C4F-58F63837D25A}" type="pres">
      <dgm:prSet presAssocID="{D8393DEF-B228-4570-A709-ABDB8EF1A74D}" presName="Name13" presStyleLbl="parChTrans1D2" presStyleIdx="5" presStyleCnt="9"/>
      <dgm:spPr/>
    </dgm:pt>
    <dgm:pt modelId="{CBF195A1-11B2-434F-A596-9C807E107BD7}" type="pres">
      <dgm:prSet presAssocID="{D84A5022-F6D2-4405-AF0C-E522D1F53CC7}" presName="childText" presStyleLbl="bgAcc1" presStyleIdx="5" presStyleCnt="9" custScaleY="137641">
        <dgm:presLayoutVars>
          <dgm:bulletEnabled val="1"/>
        </dgm:presLayoutVars>
      </dgm:prSet>
      <dgm:spPr/>
    </dgm:pt>
    <dgm:pt modelId="{CBD86F35-CEFD-4440-B008-8CE94C7AC976}" type="pres">
      <dgm:prSet presAssocID="{F7182CAD-092D-4771-B72A-64FC033A9855}" presName="root" presStyleCnt="0"/>
      <dgm:spPr/>
    </dgm:pt>
    <dgm:pt modelId="{B6A36071-35FB-42D4-A211-EF158AA281E5}" type="pres">
      <dgm:prSet presAssocID="{F7182CAD-092D-4771-B72A-64FC033A9855}" presName="rootComposite" presStyleCnt="0"/>
      <dgm:spPr/>
    </dgm:pt>
    <dgm:pt modelId="{9615BDD5-1C16-45CE-8D80-CF27B786E496}" type="pres">
      <dgm:prSet presAssocID="{F7182CAD-092D-4771-B72A-64FC033A9855}" presName="rootText" presStyleLbl="node1" presStyleIdx="3" presStyleCnt="5"/>
      <dgm:spPr/>
    </dgm:pt>
    <dgm:pt modelId="{43421511-52BC-4147-A2AD-71B5699469F8}" type="pres">
      <dgm:prSet presAssocID="{F7182CAD-092D-4771-B72A-64FC033A9855}" presName="rootConnector" presStyleLbl="node1" presStyleIdx="3" presStyleCnt="5"/>
      <dgm:spPr/>
    </dgm:pt>
    <dgm:pt modelId="{5C0669F6-B802-445D-82BA-FF3BB14C2563}" type="pres">
      <dgm:prSet presAssocID="{F7182CAD-092D-4771-B72A-64FC033A9855}" presName="childShape" presStyleCnt="0"/>
      <dgm:spPr/>
    </dgm:pt>
    <dgm:pt modelId="{16A4E822-D5C2-4AF9-87EC-DC22D136D434}" type="pres">
      <dgm:prSet presAssocID="{0D07ACD0-71A7-4550-BD86-B9254BE8C354}" presName="Name13" presStyleLbl="parChTrans1D2" presStyleIdx="6" presStyleCnt="9"/>
      <dgm:spPr/>
    </dgm:pt>
    <dgm:pt modelId="{3045C199-8262-4FE2-9DF4-1CD4E6438D22}" type="pres">
      <dgm:prSet presAssocID="{3364AFD2-53C0-4BF3-AF7D-A9BBAD160677}" presName="childText" presStyleLbl="bgAcc1" presStyleIdx="6" presStyleCnt="9" custScaleY="137641">
        <dgm:presLayoutVars>
          <dgm:bulletEnabled val="1"/>
        </dgm:presLayoutVars>
      </dgm:prSet>
      <dgm:spPr/>
    </dgm:pt>
    <dgm:pt modelId="{367B3EFA-9B18-40BE-8250-2ECDB3F0BC21}" type="pres">
      <dgm:prSet presAssocID="{400F08CD-4BE5-4BE2-82C4-814E3095221B}" presName="Name13" presStyleLbl="parChTrans1D2" presStyleIdx="7" presStyleCnt="9"/>
      <dgm:spPr/>
    </dgm:pt>
    <dgm:pt modelId="{6BE08F30-C2D5-4FF2-A5CA-A082CFC967AC}" type="pres">
      <dgm:prSet presAssocID="{FD203DCC-ADD0-421D-924C-E41D0366A6AD}" presName="childText" presStyleLbl="bgAcc1" presStyleIdx="7" presStyleCnt="9" custScaleY="137641">
        <dgm:presLayoutVars>
          <dgm:bulletEnabled val="1"/>
        </dgm:presLayoutVars>
      </dgm:prSet>
      <dgm:spPr/>
    </dgm:pt>
    <dgm:pt modelId="{021E48D6-D2A8-4BA2-A43E-3529A39A3520}" type="pres">
      <dgm:prSet presAssocID="{E77E2BB5-536B-489A-B8F6-E1A89E73AADE}" presName="root" presStyleCnt="0"/>
      <dgm:spPr/>
    </dgm:pt>
    <dgm:pt modelId="{4CCCE844-B8E5-4F4E-901C-177084FC7772}" type="pres">
      <dgm:prSet presAssocID="{E77E2BB5-536B-489A-B8F6-E1A89E73AADE}" presName="rootComposite" presStyleCnt="0"/>
      <dgm:spPr/>
    </dgm:pt>
    <dgm:pt modelId="{08156BD6-91D1-4906-9083-7D2F96267CC2}" type="pres">
      <dgm:prSet presAssocID="{E77E2BB5-536B-489A-B8F6-E1A89E73AADE}" presName="rootText" presStyleLbl="node1" presStyleIdx="4" presStyleCnt="5"/>
      <dgm:spPr/>
    </dgm:pt>
    <dgm:pt modelId="{DACDFE38-A4A6-4A00-8873-5358143AE298}" type="pres">
      <dgm:prSet presAssocID="{E77E2BB5-536B-489A-B8F6-E1A89E73AADE}" presName="rootConnector" presStyleLbl="node1" presStyleIdx="4" presStyleCnt="5"/>
      <dgm:spPr/>
    </dgm:pt>
    <dgm:pt modelId="{4E91326C-145B-4213-8F74-0EBFBA18D0DC}" type="pres">
      <dgm:prSet presAssocID="{E77E2BB5-536B-489A-B8F6-E1A89E73AADE}" presName="childShape" presStyleCnt="0"/>
      <dgm:spPr/>
    </dgm:pt>
    <dgm:pt modelId="{124A153F-49FF-4A9B-9FD2-38F26CEFD16F}" type="pres">
      <dgm:prSet presAssocID="{B1182C03-25C3-403C-AF78-7DD9BEA6F185}" presName="Name13" presStyleLbl="parChTrans1D2" presStyleIdx="8" presStyleCnt="9"/>
      <dgm:spPr/>
    </dgm:pt>
    <dgm:pt modelId="{2BF52762-8C1F-432C-BC4B-A710FA839E37}" type="pres">
      <dgm:prSet presAssocID="{6EE1CD60-67C8-4A53-B2B9-F6AD6A545D2D}" presName="childText" presStyleLbl="bgAcc1" presStyleIdx="8" presStyleCnt="9" custScaleY="137641">
        <dgm:presLayoutVars>
          <dgm:bulletEnabled val="1"/>
        </dgm:presLayoutVars>
      </dgm:prSet>
      <dgm:spPr/>
    </dgm:pt>
  </dgm:ptLst>
  <dgm:cxnLst>
    <dgm:cxn modelId="{75A52500-3711-43A9-A53D-5F8F858FACB3}" type="presOf" srcId="{6EE1CD60-67C8-4A53-B2B9-F6AD6A545D2D}" destId="{2BF52762-8C1F-432C-BC4B-A710FA839E37}" srcOrd="0" destOrd="0" presId="urn:microsoft.com/office/officeart/2005/8/layout/hierarchy3"/>
    <dgm:cxn modelId="{AB955903-FA48-440C-8FAF-DD450CE647FB}" type="presOf" srcId="{AFC84207-E01D-43A0-88CB-B21F2731D8CC}" destId="{C260057E-4052-43C6-B73E-A0263AE7E20E}" srcOrd="1" destOrd="0" presId="urn:microsoft.com/office/officeart/2005/8/layout/hierarchy3"/>
    <dgm:cxn modelId="{2199570B-6837-4929-810A-7894053ED4BA}" type="presOf" srcId="{22D9C306-6A90-4AC4-8FEF-6A143AE836E7}" destId="{AD374407-A3C1-4C16-80C4-DE7B86DBFF82}" srcOrd="0" destOrd="0" presId="urn:microsoft.com/office/officeart/2005/8/layout/hierarchy3"/>
    <dgm:cxn modelId="{5C8CA01C-7172-4DDE-B840-0CE4DC384610}" type="presOf" srcId="{AFC84207-E01D-43A0-88CB-B21F2731D8CC}" destId="{E1DE48FE-9364-4845-9CF4-F59615EADC7C}" srcOrd="0" destOrd="0" presId="urn:microsoft.com/office/officeart/2005/8/layout/hierarchy3"/>
    <dgm:cxn modelId="{FA596B20-0590-416C-9571-62C85ABDB1D8}" srcId="{F7182CAD-092D-4771-B72A-64FC033A9855}" destId="{3364AFD2-53C0-4BF3-AF7D-A9BBAD160677}" srcOrd="0" destOrd="0" parTransId="{0D07ACD0-71A7-4550-BD86-B9254BE8C354}" sibTransId="{51272835-5098-4C3A-A3DD-66BD9442D8EA}"/>
    <dgm:cxn modelId="{201DE524-FF2C-475A-AB42-EFA1C92AA2A8}" srcId="{99D5DC55-A9AC-4A5B-8239-89C800CF0597}" destId="{FACDF3CD-254E-47C2-AEAE-F54BB547BC33}" srcOrd="1" destOrd="0" parTransId="{7F415E06-845F-4123-A6F3-0FDF039145FA}" sibTransId="{D9320674-D3A9-449A-9935-BF5FDBD3EFDB}"/>
    <dgm:cxn modelId="{2011152B-FC02-4271-A3D1-11AF54B33463}" type="presOf" srcId="{FD203DCC-ADD0-421D-924C-E41D0366A6AD}" destId="{6BE08F30-C2D5-4FF2-A5CA-A082CFC967AC}" srcOrd="0" destOrd="0" presId="urn:microsoft.com/office/officeart/2005/8/layout/hierarchy3"/>
    <dgm:cxn modelId="{03E60834-1EF7-4264-A158-56302D8364F3}" type="presOf" srcId="{E3D3BD25-22C0-428F-8B7E-6199DE56931E}" destId="{89FE91D0-5DB6-42DE-B151-F0797C88BABD}" srcOrd="0" destOrd="0" presId="urn:microsoft.com/office/officeart/2005/8/layout/hierarchy3"/>
    <dgm:cxn modelId="{C9E8ED3B-A973-44D8-A3E0-A4A616580A16}" srcId="{E77E2BB5-536B-489A-B8F6-E1A89E73AADE}" destId="{6EE1CD60-67C8-4A53-B2B9-F6AD6A545D2D}" srcOrd="0" destOrd="0" parTransId="{B1182C03-25C3-403C-AF78-7DD9BEA6F185}" sibTransId="{E6274D22-6F23-4DD7-A994-8723F149AD20}"/>
    <dgm:cxn modelId="{8C80515C-942B-47D1-AD1C-13CDF4AA4135}" type="presOf" srcId="{400F08CD-4BE5-4BE2-82C4-814E3095221B}" destId="{367B3EFA-9B18-40BE-8250-2ECDB3F0BC21}" srcOrd="0" destOrd="0" presId="urn:microsoft.com/office/officeart/2005/8/layout/hierarchy3"/>
    <dgm:cxn modelId="{87850A41-6947-41DE-B4FD-25C1C135EA3F}" type="presOf" srcId="{FACDF3CD-254E-47C2-AEAE-F54BB547BC33}" destId="{AEF8D947-40D8-42C8-B0A2-CDD28CC7EB90}" srcOrd="0" destOrd="0" presId="urn:microsoft.com/office/officeart/2005/8/layout/hierarchy3"/>
    <dgm:cxn modelId="{36E3F561-9B81-4098-B455-08569F629709}" type="presOf" srcId="{DCBFE8C4-761C-4474-A848-C40EA586ACD5}" destId="{11F272DD-3EDF-4BDC-9A5A-CD9954F709CB}" srcOrd="0" destOrd="0" presId="urn:microsoft.com/office/officeart/2005/8/layout/hierarchy3"/>
    <dgm:cxn modelId="{7E5DED62-D086-4A0D-8D3E-0D6FDD8550EF}" type="presOf" srcId="{744DE9A4-C37B-4B0D-BE95-1D1D91670B9A}" destId="{0E405D54-37FF-4495-8DB7-201840DCF32D}" srcOrd="0" destOrd="0" presId="urn:microsoft.com/office/officeart/2005/8/layout/hierarchy3"/>
    <dgm:cxn modelId="{EA90DD44-9B5B-4CA1-901B-FC6AF30AD642}" srcId="{99D5DC55-A9AC-4A5B-8239-89C800CF0597}" destId="{E77E2BB5-536B-489A-B8F6-E1A89E73AADE}" srcOrd="4" destOrd="0" parTransId="{5DE99C8F-E84C-4270-9566-39CA273C7518}" sibTransId="{D2A29851-1E5F-4B97-90F6-E02695934167}"/>
    <dgm:cxn modelId="{F0813347-9CCB-41BA-9FD8-1E0F5090EB0A}" srcId="{67E6DB6C-3C42-425F-B336-7E539AAE62EE}" destId="{C0CF9674-B88F-4C67-9BC2-3A3187751607}" srcOrd="0" destOrd="0" parTransId="{22D9C306-6A90-4AC4-8FEF-6A143AE836E7}" sibTransId="{AFD84529-721E-4692-B732-134D27B7C6AB}"/>
    <dgm:cxn modelId="{73A89148-019A-4508-A36E-A29C70EE30E3}" type="presOf" srcId="{9A1DC54F-67F4-476F-906C-9DF6D21DB138}" destId="{53342FB5-27F6-47FA-A80C-B3E07BD52B3B}" srcOrd="0" destOrd="0" presId="urn:microsoft.com/office/officeart/2005/8/layout/hierarchy3"/>
    <dgm:cxn modelId="{3A48076A-0C66-4C60-AFA9-C096F088F638}" type="presOf" srcId="{E77E2BB5-536B-489A-B8F6-E1A89E73AADE}" destId="{DACDFE38-A4A6-4A00-8873-5358143AE298}" srcOrd="1" destOrd="0" presId="urn:microsoft.com/office/officeart/2005/8/layout/hierarchy3"/>
    <dgm:cxn modelId="{92CD326A-B827-4376-AEE7-EC0AF5B30530}" srcId="{F7182CAD-092D-4771-B72A-64FC033A9855}" destId="{FD203DCC-ADD0-421D-924C-E41D0366A6AD}" srcOrd="1" destOrd="0" parTransId="{400F08CD-4BE5-4BE2-82C4-814E3095221B}" sibTransId="{DD9151A8-5E7D-4386-81E1-2DF15869F9C9}"/>
    <dgm:cxn modelId="{3BE2EB4D-D13F-4371-8E41-EC2DEC6052CA}" srcId="{AFC84207-E01D-43A0-88CB-B21F2731D8CC}" destId="{D84A5022-F6D2-4405-AF0C-E522D1F53CC7}" srcOrd="1" destOrd="0" parTransId="{D8393DEF-B228-4570-A709-ABDB8EF1A74D}" sibTransId="{2D02276A-83F2-4F97-B269-78D6D28CDD28}"/>
    <dgm:cxn modelId="{BBEAF376-28B8-4776-ABBA-4CF8D911431F}" type="presOf" srcId="{F7182CAD-092D-4771-B72A-64FC033A9855}" destId="{43421511-52BC-4147-A2AD-71B5699469F8}" srcOrd="1" destOrd="0" presId="urn:microsoft.com/office/officeart/2005/8/layout/hierarchy3"/>
    <dgm:cxn modelId="{48BECB57-9C99-4D52-859A-C5AA1BD76DBA}" type="presOf" srcId="{F7182CAD-092D-4771-B72A-64FC033A9855}" destId="{9615BDD5-1C16-45CE-8D80-CF27B786E496}" srcOrd="0" destOrd="0" presId="urn:microsoft.com/office/officeart/2005/8/layout/hierarchy3"/>
    <dgm:cxn modelId="{1F92E159-019C-4758-AACF-95F598D5C1B7}" type="presOf" srcId="{6F91C5FE-8ACD-46DB-8449-3A67D6B2B2BA}" destId="{4ECCA8FE-C87B-4D21-BEE2-13218578AC6B}" srcOrd="0" destOrd="0" presId="urn:microsoft.com/office/officeart/2005/8/layout/hierarchy3"/>
    <dgm:cxn modelId="{2E021F8C-2799-4AD4-9021-B93969A0EFD4}" srcId="{FACDF3CD-254E-47C2-AEAE-F54BB547BC33}" destId="{9A1DC54F-67F4-476F-906C-9DF6D21DB138}" srcOrd="1" destOrd="0" parTransId="{73D34B77-AC66-4951-83F2-FD5278D81906}" sibTransId="{FCE0995A-AFD6-4DF7-9409-E98C672C3026}"/>
    <dgm:cxn modelId="{7CB6C78E-E6F8-4143-BBED-222313103F44}" type="presOf" srcId="{E77E2BB5-536B-489A-B8F6-E1A89E73AADE}" destId="{08156BD6-91D1-4906-9083-7D2F96267CC2}" srcOrd="0" destOrd="0" presId="urn:microsoft.com/office/officeart/2005/8/layout/hierarchy3"/>
    <dgm:cxn modelId="{CA07A08F-410A-4E1F-90C5-A93BEE8016AD}" srcId="{67E6DB6C-3C42-425F-B336-7E539AAE62EE}" destId="{E3D3BD25-22C0-428F-8B7E-6199DE56931E}" srcOrd="1" destOrd="0" parTransId="{744DE9A4-C37B-4B0D-BE95-1D1D91670B9A}" sibTransId="{89722D2F-B182-4223-917D-904414DC01B0}"/>
    <dgm:cxn modelId="{8ADC8490-C33F-4610-8093-FB621779F039}" type="presOf" srcId="{99D5DC55-A9AC-4A5B-8239-89C800CF0597}" destId="{7F98444C-8BE4-4537-8264-CA8FE44A3E08}" srcOrd="0" destOrd="0" presId="urn:microsoft.com/office/officeart/2005/8/layout/hierarchy3"/>
    <dgm:cxn modelId="{31E265A9-26BE-484F-A59A-0A3E47D54220}" type="presOf" srcId="{D84A5022-F6D2-4405-AF0C-E522D1F53CC7}" destId="{CBF195A1-11B2-434F-A596-9C807E107BD7}" srcOrd="0" destOrd="0" presId="urn:microsoft.com/office/officeart/2005/8/layout/hierarchy3"/>
    <dgm:cxn modelId="{85F060B4-3A71-4E30-9950-1FCF081FAE00}" type="presOf" srcId="{D8393DEF-B228-4570-A709-ABDB8EF1A74D}" destId="{3056E4BB-8294-41BE-9C4F-58F63837D25A}" srcOrd="0" destOrd="0" presId="urn:microsoft.com/office/officeart/2005/8/layout/hierarchy3"/>
    <dgm:cxn modelId="{6357DFB5-95C3-482E-983C-57F301B91A17}" type="presOf" srcId="{67E6DB6C-3C42-425F-B336-7E539AAE62EE}" destId="{D96DD1E5-51CE-4BFE-BEEF-82A7E961664B}" srcOrd="0" destOrd="0" presId="urn:microsoft.com/office/officeart/2005/8/layout/hierarchy3"/>
    <dgm:cxn modelId="{F5DE90BD-5183-4E3B-A524-853BAE86DF48}" type="presOf" srcId="{FACDF3CD-254E-47C2-AEAE-F54BB547BC33}" destId="{B8B59DB8-89AB-4153-A929-CEAB46A3B15A}" srcOrd="1" destOrd="0" presId="urn:microsoft.com/office/officeart/2005/8/layout/hierarchy3"/>
    <dgm:cxn modelId="{4402A0C6-9807-4083-9541-7BD03A3A9114}" srcId="{99D5DC55-A9AC-4A5B-8239-89C800CF0597}" destId="{AFC84207-E01D-43A0-88CB-B21F2731D8CC}" srcOrd="2" destOrd="0" parTransId="{F4FBC8BA-1C66-4D0E-957C-CB6DE4A84296}" sibTransId="{8A789D5C-4149-45DA-82D9-7B71526E875E}"/>
    <dgm:cxn modelId="{730CF1C8-14B0-42FA-8F99-CB7261122C96}" type="presOf" srcId="{0D07ACD0-71A7-4550-BD86-B9254BE8C354}" destId="{16A4E822-D5C2-4AF9-87EC-DC22D136D434}" srcOrd="0" destOrd="0" presId="urn:microsoft.com/office/officeart/2005/8/layout/hierarchy3"/>
    <dgm:cxn modelId="{7125C7D2-254A-4DCF-9538-D7DBE3DD5C4B}" type="presOf" srcId="{67E6DB6C-3C42-425F-B336-7E539AAE62EE}" destId="{A17F2A02-A977-4A4C-BE4E-AA5CE61245F2}" srcOrd="1" destOrd="0" presId="urn:microsoft.com/office/officeart/2005/8/layout/hierarchy3"/>
    <dgm:cxn modelId="{CD55C6D4-0C5F-42FD-8252-A9A859291ACF}" srcId="{FACDF3CD-254E-47C2-AEAE-F54BB547BC33}" destId="{BA0A8866-A373-42A3-9A49-39610C5387A4}" srcOrd="0" destOrd="0" parTransId="{DCBFE8C4-761C-4474-A848-C40EA586ACD5}" sibTransId="{AF04AB03-C65D-4F77-937A-97D4EBC230B1}"/>
    <dgm:cxn modelId="{733706D8-298A-4849-946B-10703C29A879}" type="presOf" srcId="{BA0A8866-A373-42A3-9A49-39610C5387A4}" destId="{80AD6AF2-0ACC-4639-BCE3-2B4EB7D112F7}" srcOrd="0" destOrd="0" presId="urn:microsoft.com/office/officeart/2005/8/layout/hierarchy3"/>
    <dgm:cxn modelId="{3D3625DA-1332-459B-8FE4-0398C08404E2}" srcId="{99D5DC55-A9AC-4A5B-8239-89C800CF0597}" destId="{F7182CAD-092D-4771-B72A-64FC033A9855}" srcOrd="3" destOrd="0" parTransId="{C520096E-EFFF-41D3-BD6E-2A569DE3F296}" sibTransId="{E343F656-C4CF-4C0D-8E6C-A500E79AF26E}"/>
    <dgm:cxn modelId="{CBB93ADE-006D-4439-A03B-9204B57BFCCB}" type="presOf" srcId="{3364AFD2-53C0-4BF3-AF7D-A9BBAD160677}" destId="{3045C199-8262-4FE2-9DF4-1CD4E6438D22}" srcOrd="0" destOrd="0" presId="urn:microsoft.com/office/officeart/2005/8/layout/hierarchy3"/>
    <dgm:cxn modelId="{38F08CDF-D952-4618-9179-DF4C38E2E882}" type="presOf" srcId="{C0CF9674-B88F-4C67-9BC2-3A3187751607}" destId="{FEC1A803-D74F-43EA-88F4-635A9BCE061E}" srcOrd="0" destOrd="0" presId="urn:microsoft.com/office/officeart/2005/8/layout/hierarchy3"/>
    <dgm:cxn modelId="{935B15E4-8997-4C9E-89B3-183376298C5F}" srcId="{AFC84207-E01D-43A0-88CB-B21F2731D8CC}" destId="{35C73638-61AD-445F-8F49-7237AE0A51EF}" srcOrd="0" destOrd="0" parTransId="{6F91C5FE-8ACD-46DB-8449-3A67D6B2B2BA}" sibTransId="{B56E7879-3EA2-4DD8-BFF8-6238641D2A87}"/>
    <dgm:cxn modelId="{5A68D6E9-64F9-4BE5-A65F-C6D9CE1136AD}" type="presOf" srcId="{73D34B77-AC66-4951-83F2-FD5278D81906}" destId="{803138C8-FD3C-401A-A493-EE48121E5D3B}" srcOrd="0" destOrd="0" presId="urn:microsoft.com/office/officeart/2005/8/layout/hierarchy3"/>
    <dgm:cxn modelId="{D7CD3AF0-3C2E-4A13-B30D-CA1E6F58B396}" srcId="{99D5DC55-A9AC-4A5B-8239-89C800CF0597}" destId="{67E6DB6C-3C42-425F-B336-7E539AAE62EE}" srcOrd="0" destOrd="0" parTransId="{016F237C-D4D3-42E1-ACA5-8246A24F15EC}" sibTransId="{80791B03-1929-429A-AAAD-627FA91C430F}"/>
    <dgm:cxn modelId="{6DA76BF3-3BE7-4C60-8B76-5FEBAC5FBAFE}" type="presOf" srcId="{35C73638-61AD-445F-8F49-7237AE0A51EF}" destId="{01F6612C-EB84-40D6-A0AF-1FB34F46B0F0}" srcOrd="0" destOrd="0" presId="urn:microsoft.com/office/officeart/2005/8/layout/hierarchy3"/>
    <dgm:cxn modelId="{0A55A6F9-40CE-4D53-9D0F-0425E0EF2BF0}" type="presOf" srcId="{B1182C03-25C3-403C-AF78-7DD9BEA6F185}" destId="{124A153F-49FF-4A9B-9FD2-38F26CEFD16F}" srcOrd="0" destOrd="0" presId="urn:microsoft.com/office/officeart/2005/8/layout/hierarchy3"/>
    <dgm:cxn modelId="{346BEC3A-B365-42CE-90AB-3A4339CA2900}" type="presParOf" srcId="{7F98444C-8BE4-4537-8264-CA8FE44A3E08}" destId="{412E108E-EF1C-454C-A409-84F9729255F7}" srcOrd="0" destOrd="0" presId="urn:microsoft.com/office/officeart/2005/8/layout/hierarchy3"/>
    <dgm:cxn modelId="{0F00F340-81BE-4CA9-9B22-860D71178AC7}" type="presParOf" srcId="{412E108E-EF1C-454C-A409-84F9729255F7}" destId="{712B207D-85EF-4415-BEB1-B3C9894F6DCE}" srcOrd="0" destOrd="0" presId="urn:microsoft.com/office/officeart/2005/8/layout/hierarchy3"/>
    <dgm:cxn modelId="{CD56E5EB-CCED-4668-BC99-0D641903D085}" type="presParOf" srcId="{712B207D-85EF-4415-BEB1-B3C9894F6DCE}" destId="{D96DD1E5-51CE-4BFE-BEEF-82A7E961664B}" srcOrd="0" destOrd="0" presId="urn:microsoft.com/office/officeart/2005/8/layout/hierarchy3"/>
    <dgm:cxn modelId="{196EFA6E-7185-43E0-9D05-16E916C467FA}" type="presParOf" srcId="{712B207D-85EF-4415-BEB1-B3C9894F6DCE}" destId="{A17F2A02-A977-4A4C-BE4E-AA5CE61245F2}" srcOrd="1" destOrd="0" presId="urn:microsoft.com/office/officeart/2005/8/layout/hierarchy3"/>
    <dgm:cxn modelId="{E46B5AA3-ED78-4C3D-9FD0-25EDDA9B7CE1}" type="presParOf" srcId="{412E108E-EF1C-454C-A409-84F9729255F7}" destId="{6034C35C-37CD-40DC-A008-DA40FDE0ABAB}" srcOrd="1" destOrd="0" presId="urn:microsoft.com/office/officeart/2005/8/layout/hierarchy3"/>
    <dgm:cxn modelId="{577CF470-C5CC-4181-8C06-F3CEC825F249}" type="presParOf" srcId="{6034C35C-37CD-40DC-A008-DA40FDE0ABAB}" destId="{AD374407-A3C1-4C16-80C4-DE7B86DBFF82}" srcOrd="0" destOrd="0" presId="urn:microsoft.com/office/officeart/2005/8/layout/hierarchy3"/>
    <dgm:cxn modelId="{5731C83B-FE20-4B07-9204-1B3AB129523B}" type="presParOf" srcId="{6034C35C-37CD-40DC-A008-DA40FDE0ABAB}" destId="{FEC1A803-D74F-43EA-88F4-635A9BCE061E}" srcOrd="1" destOrd="0" presId="urn:microsoft.com/office/officeart/2005/8/layout/hierarchy3"/>
    <dgm:cxn modelId="{B89A2A1B-2929-4650-80FD-794B8FE639BB}" type="presParOf" srcId="{6034C35C-37CD-40DC-A008-DA40FDE0ABAB}" destId="{0E405D54-37FF-4495-8DB7-201840DCF32D}" srcOrd="2" destOrd="0" presId="urn:microsoft.com/office/officeart/2005/8/layout/hierarchy3"/>
    <dgm:cxn modelId="{7EF8F1DE-05BE-41DC-9DEB-3A78B543B54C}" type="presParOf" srcId="{6034C35C-37CD-40DC-A008-DA40FDE0ABAB}" destId="{89FE91D0-5DB6-42DE-B151-F0797C88BABD}" srcOrd="3" destOrd="0" presId="urn:microsoft.com/office/officeart/2005/8/layout/hierarchy3"/>
    <dgm:cxn modelId="{D33C4FD0-0DCE-4AEC-9312-32BA90E0AEF4}" type="presParOf" srcId="{7F98444C-8BE4-4537-8264-CA8FE44A3E08}" destId="{71F21C46-4553-421B-AB27-1DB5D7D3F809}" srcOrd="1" destOrd="0" presId="urn:microsoft.com/office/officeart/2005/8/layout/hierarchy3"/>
    <dgm:cxn modelId="{42695848-0906-42B1-8404-865C427C3BF7}" type="presParOf" srcId="{71F21C46-4553-421B-AB27-1DB5D7D3F809}" destId="{E3DC6FD3-5E50-49E9-9B55-E699B058DA4E}" srcOrd="0" destOrd="0" presId="urn:microsoft.com/office/officeart/2005/8/layout/hierarchy3"/>
    <dgm:cxn modelId="{54023DC7-AFDB-4CCA-8755-42FCF03261C2}" type="presParOf" srcId="{E3DC6FD3-5E50-49E9-9B55-E699B058DA4E}" destId="{AEF8D947-40D8-42C8-B0A2-CDD28CC7EB90}" srcOrd="0" destOrd="0" presId="urn:microsoft.com/office/officeart/2005/8/layout/hierarchy3"/>
    <dgm:cxn modelId="{619C0E0A-F47E-4FF1-BF9E-B2A1C16EE3C3}" type="presParOf" srcId="{E3DC6FD3-5E50-49E9-9B55-E699B058DA4E}" destId="{B8B59DB8-89AB-4153-A929-CEAB46A3B15A}" srcOrd="1" destOrd="0" presId="urn:microsoft.com/office/officeart/2005/8/layout/hierarchy3"/>
    <dgm:cxn modelId="{6889C170-BED7-4780-85FB-C43224BAF225}" type="presParOf" srcId="{71F21C46-4553-421B-AB27-1DB5D7D3F809}" destId="{31A638AC-8694-4E79-A34C-2D3430C800CD}" srcOrd="1" destOrd="0" presId="urn:microsoft.com/office/officeart/2005/8/layout/hierarchy3"/>
    <dgm:cxn modelId="{B740D869-96E2-4EEB-A7BE-8866ACA7EBF2}" type="presParOf" srcId="{31A638AC-8694-4E79-A34C-2D3430C800CD}" destId="{11F272DD-3EDF-4BDC-9A5A-CD9954F709CB}" srcOrd="0" destOrd="0" presId="urn:microsoft.com/office/officeart/2005/8/layout/hierarchy3"/>
    <dgm:cxn modelId="{57325383-3887-4B63-97AD-D2C2A3AC004B}" type="presParOf" srcId="{31A638AC-8694-4E79-A34C-2D3430C800CD}" destId="{80AD6AF2-0ACC-4639-BCE3-2B4EB7D112F7}" srcOrd="1" destOrd="0" presId="urn:microsoft.com/office/officeart/2005/8/layout/hierarchy3"/>
    <dgm:cxn modelId="{D92B1343-7734-45C6-B0CB-7EDF658C71C9}" type="presParOf" srcId="{31A638AC-8694-4E79-A34C-2D3430C800CD}" destId="{803138C8-FD3C-401A-A493-EE48121E5D3B}" srcOrd="2" destOrd="0" presId="urn:microsoft.com/office/officeart/2005/8/layout/hierarchy3"/>
    <dgm:cxn modelId="{79337429-D4DA-482E-ACB8-61699178258A}" type="presParOf" srcId="{31A638AC-8694-4E79-A34C-2D3430C800CD}" destId="{53342FB5-27F6-47FA-A80C-B3E07BD52B3B}" srcOrd="3" destOrd="0" presId="urn:microsoft.com/office/officeart/2005/8/layout/hierarchy3"/>
    <dgm:cxn modelId="{3723BAD4-4E85-4E53-8610-1EF75970F315}" type="presParOf" srcId="{7F98444C-8BE4-4537-8264-CA8FE44A3E08}" destId="{DEB43A4A-F18D-4E28-81A4-B9CC7890588C}" srcOrd="2" destOrd="0" presId="urn:microsoft.com/office/officeart/2005/8/layout/hierarchy3"/>
    <dgm:cxn modelId="{5169D801-5C53-4A1A-B195-2DE91E206240}" type="presParOf" srcId="{DEB43A4A-F18D-4E28-81A4-B9CC7890588C}" destId="{E3B05CA1-5C7E-46B1-81AC-416A4B4A36BB}" srcOrd="0" destOrd="0" presId="urn:microsoft.com/office/officeart/2005/8/layout/hierarchy3"/>
    <dgm:cxn modelId="{03A96634-ABC3-4554-A3A5-D18CE60C76C1}" type="presParOf" srcId="{E3B05CA1-5C7E-46B1-81AC-416A4B4A36BB}" destId="{E1DE48FE-9364-4845-9CF4-F59615EADC7C}" srcOrd="0" destOrd="0" presId="urn:microsoft.com/office/officeart/2005/8/layout/hierarchy3"/>
    <dgm:cxn modelId="{ABD5FC8B-7CD3-463B-9B2C-C0EBE7F729F6}" type="presParOf" srcId="{E3B05CA1-5C7E-46B1-81AC-416A4B4A36BB}" destId="{C260057E-4052-43C6-B73E-A0263AE7E20E}" srcOrd="1" destOrd="0" presId="urn:microsoft.com/office/officeart/2005/8/layout/hierarchy3"/>
    <dgm:cxn modelId="{EA2AC88E-AB95-4BF2-9FF9-F9F4E0FEAF66}" type="presParOf" srcId="{DEB43A4A-F18D-4E28-81A4-B9CC7890588C}" destId="{B3F6F73D-F1FD-436E-8DAD-62922109C0D4}" srcOrd="1" destOrd="0" presId="urn:microsoft.com/office/officeart/2005/8/layout/hierarchy3"/>
    <dgm:cxn modelId="{D08817DD-02AF-427C-8BAF-A1AB5134311B}" type="presParOf" srcId="{B3F6F73D-F1FD-436E-8DAD-62922109C0D4}" destId="{4ECCA8FE-C87B-4D21-BEE2-13218578AC6B}" srcOrd="0" destOrd="0" presId="urn:microsoft.com/office/officeart/2005/8/layout/hierarchy3"/>
    <dgm:cxn modelId="{B440A7A2-7B03-4D85-83A8-5862181BF87C}" type="presParOf" srcId="{B3F6F73D-F1FD-436E-8DAD-62922109C0D4}" destId="{01F6612C-EB84-40D6-A0AF-1FB34F46B0F0}" srcOrd="1" destOrd="0" presId="urn:microsoft.com/office/officeart/2005/8/layout/hierarchy3"/>
    <dgm:cxn modelId="{40D6F440-A3D1-4959-AE19-BA17B2F97127}" type="presParOf" srcId="{B3F6F73D-F1FD-436E-8DAD-62922109C0D4}" destId="{3056E4BB-8294-41BE-9C4F-58F63837D25A}" srcOrd="2" destOrd="0" presId="urn:microsoft.com/office/officeart/2005/8/layout/hierarchy3"/>
    <dgm:cxn modelId="{AFD33E2A-035D-4D30-9F1E-55689A8B5607}" type="presParOf" srcId="{B3F6F73D-F1FD-436E-8DAD-62922109C0D4}" destId="{CBF195A1-11B2-434F-A596-9C807E107BD7}" srcOrd="3" destOrd="0" presId="urn:microsoft.com/office/officeart/2005/8/layout/hierarchy3"/>
    <dgm:cxn modelId="{BE50AC04-4AAF-4F48-90A9-8F97F23190C8}" type="presParOf" srcId="{7F98444C-8BE4-4537-8264-CA8FE44A3E08}" destId="{CBD86F35-CEFD-4440-B008-8CE94C7AC976}" srcOrd="3" destOrd="0" presId="urn:microsoft.com/office/officeart/2005/8/layout/hierarchy3"/>
    <dgm:cxn modelId="{F93297B6-9ED4-4F77-91E2-62C46A580D92}" type="presParOf" srcId="{CBD86F35-CEFD-4440-B008-8CE94C7AC976}" destId="{B6A36071-35FB-42D4-A211-EF158AA281E5}" srcOrd="0" destOrd="0" presId="urn:microsoft.com/office/officeart/2005/8/layout/hierarchy3"/>
    <dgm:cxn modelId="{093F28AD-0DDB-417F-9EFB-80E1FA6847FB}" type="presParOf" srcId="{B6A36071-35FB-42D4-A211-EF158AA281E5}" destId="{9615BDD5-1C16-45CE-8D80-CF27B786E496}" srcOrd="0" destOrd="0" presId="urn:microsoft.com/office/officeart/2005/8/layout/hierarchy3"/>
    <dgm:cxn modelId="{40DA84AB-71F7-4A95-899F-A1A8EE2D48E2}" type="presParOf" srcId="{B6A36071-35FB-42D4-A211-EF158AA281E5}" destId="{43421511-52BC-4147-A2AD-71B5699469F8}" srcOrd="1" destOrd="0" presId="urn:microsoft.com/office/officeart/2005/8/layout/hierarchy3"/>
    <dgm:cxn modelId="{2AA2B0AE-8429-4A2C-AD13-1E06771ED4AC}" type="presParOf" srcId="{CBD86F35-CEFD-4440-B008-8CE94C7AC976}" destId="{5C0669F6-B802-445D-82BA-FF3BB14C2563}" srcOrd="1" destOrd="0" presId="urn:microsoft.com/office/officeart/2005/8/layout/hierarchy3"/>
    <dgm:cxn modelId="{AB1E0CFF-D37C-4777-B969-97FE34CD9430}" type="presParOf" srcId="{5C0669F6-B802-445D-82BA-FF3BB14C2563}" destId="{16A4E822-D5C2-4AF9-87EC-DC22D136D434}" srcOrd="0" destOrd="0" presId="urn:microsoft.com/office/officeart/2005/8/layout/hierarchy3"/>
    <dgm:cxn modelId="{252F9041-6AB3-4DE7-A03D-16FBCA616BEF}" type="presParOf" srcId="{5C0669F6-B802-445D-82BA-FF3BB14C2563}" destId="{3045C199-8262-4FE2-9DF4-1CD4E6438D22}" srcOrd="1" destOrd="0" presId="urn:microsoft.com/office/officeart/2005/8/layout/hierarchy3"/>
    <dgm:cxn modelId="{4946C7A7-2BC7-4F13-9861-22CADBBBC4BE}" type="presParOf" srcId="{5C0669F6-B802-445D-82BA-FF3BB14C2563}" destId="{367B3EFA-9B18-40BE-8250-2ECDB3F0BC21}" srcOrd="2" destOrd="0" presId="urn:microsoft.com/office/officeart/2005/8/layout/hierarchy3"/>
    <dgm:cxn modelId="{10F9620B-60C0-4806-A3AF-5CFFD4442C74}" type="presParOf" srcId="{5C0669F6-B802-445D-82BA-FF3BB14C2563}" destId="{6BE08F30-C2D5-4FF2-A5CA-A082CFC967AC}" srcOrd="3" destOrd="0" presId="urn:microsoft.com/office/officeart/2005/8/layout/hierarchy3"/>
    <dgm:cxn modelId="{6D4534B8-FA6E-4EB0-B96B-E072C83CA417}" type="presParOf" srcId="{7F98444C-8BE4-4537-8264-CA8FE44A3E08}" destId="{021E48D6-D2A8-4BA2-A43E-3529A39A3520}" srcOrd="4" destOrd="0" presId="urn:microsoft.com/office/officeart/2005/8/layout/hierarchy3"/>
    <dgm:cxn modelId="{98A15C8C-F99D-476B-9161-AF1D8628F360}" type="presParOf" srcId="{021E48D6-D2A8-4BA2-A43E-3529A39A3520}" destId="{4CCCE844-B8E5-4F4E-901C-177084FC7772}" srcOrd="0" destOrd="0" presId="urn:microsoft.com/office/officeart/2005/8/layout/hierarchy3"/>
    <dgm:cxn modelId="{7B1B8143-E6DD-4C17-8511-CC618CD4CEEF}" type="presParOf" srcId="{4CCCE844-B8E5-4F4E-901C-177084FC7772}" destId="{08156BD6-91D1-4906-9083-7D2F96267CC2}" srcOrd="0" destOrd="0" presId="urn:microsoft.com/office/officeart/2005/8/layout/hierarchy3"/>
    <dgm:cxn modelId="{72F7F222-A6CF-41D2-982E-1B67EF5E1E28}" type="presParOf" srcId="{4CCCE844-B8E5-4F4E-901C-177084FC7772}" destId="{DACDFE38-A4A6-4A00-8873-5358143AE298}" srcOrd="1" destOrd="0" presId="urn:microsoft.com/office/officeart/2005/8/layout/hierarchy3"/>
    <dgm:cxn modelId="{67F5EF15-8998-49B1-A4BC-45EF80BCA156}" type="presParOf" srcId="{021E48D6-D2A8-4BA2-A43E-3529A39A3520}" destId="{4E91326C-145B-4213-8F74-0EBFBA18D0DC}" srcOrd="1" destOrd="0" presId="urn:microsoft.com/office/officeart/2005/8/layout/hierarchy3"/>
    <dgm:cxn modelId="{9EC82159-DBE7-4DDD-B8A6-B2A570A35824}" type="presParOf" srcId="{4E91326C-145B-4213-8F74-0EBFBA18D0DC}" destId="{124A153F-49FF-4A9B-9FD2-38F26CEFD16F}" srcOrd="0" destOrd="0" presId="urn:microsoft.com/office/officeart/2005/8/layout/hierarchy3"/>
    <dgm:cxn modelId="{36C06877-555A-4058-BCBE-1CA5A8C03043}" type="presParOf" srcId="{4E91326C-145B-4213-8F74-0EBFBA18D0DC}" destId="{2BF52762-8C1F-432C-BC4B-A710FA839E3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0AD03-3C3A-422D-BDFB-322C3D67225F}">
      <dsp:nvSpPr>
        <dsp:cNvPr id="0" name=""/>
        <dsp:cNvSpPr/>
      </dsp:nvSpPr>
      <dsp:spPr>
        <a:xfrm>
          <a:off x="699" y="111339"/>
          <a:ext cx="1145895" cy="458358"/>
        </a:xfrm>
        <a:prstGeom prst="homePlate">
          <a:avLst/>
        </a:prstGeom>
        <a:solidFill>
          <a:srgbClr val="FF0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SG" sz="800" kern="1200" dirty="0"/>
            <a:t>Executive Summary</a:t>
          </a:r>
        </a:p>
      </dsp:txBody>
      <dsp:txXfrm>
        <a:off x="699" y="111339"/>
        <a:ext cx="1031306" cy="458358"/>
      </dsp:txXfrm>
    </dsp:sp>
    <dsp:sp modelId="{9C77D4F9-4428-434C-AA56-D0BCCC37769B}">
      <dsp:nvSpPr>
        <dsp:cNvPr id="0" name=""/>
        <dsp:cNvSpPr/>
      </dsp:nvSpPr>
      <dsp:spPr>
        <a:xfrm>
          <a:off x="917415" y="111339"/>
          <a:ext cx="1145895" cy="458358"/>
        </a:xfrm>
        <a:prstGeom prst="chevron">
          <a:avLst/>
        </a:prstGeom>
        <a:solidFill>
          <a:srgbClr val="FF0000">
            <a:alpha val="3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SG" sz="800" kern="1200" dirty="0"/>
            <a:t>Customer Segmentation</a:t>
          </a:r>
        </a:p>
      </dsp:txBody>
      <dsp:txXfrm>
        <a:off x="1146594" y="111339"/>
        <a:ext cx="687537" cy="458358"/>
      </dsp:txXfrm>
    </dsp:sp>
    <dsp:sp modelId="{BA1AAABF-26FA-4902-AE02-6A973AD4EA60}">
      <dsp:nvSpPr>
        <dsp:cNvPr id="0" name=""/>
        <dsp:cNvSpPr/>
      </dsp:nvSpPr>
      <dsp:spPr>
        <a:xfrm>
          <a:off x="1834131" y="111339"/>
          <a:ext cx="1145895" cy="458358"/>
        </a:xfrm>
        <a:prstGeom prst="chevron">
          <a:avLst/>
        </a:prstGeom>
        <a:solidFill>
          <a:srgbClr val="FF0000">
            <a:alpha val="3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SG" sz="800" kern="1200" dirty="0"/>
            <a:t>Price Elasticity</a:t>
          </a:r>
        </a:p>
      </dsp:txBody>
      <dsp:txXfrm>
        <a:off x="2063310" y="111339"/>
        <a:ext cx="687537" cy="458358"/>
      </dsp:txXfrm>
    </dsp:sp>
    <dsp:sp modelId="{40D772B6-1A52-4DC4-B9B7-CA00EB7BFA31}">
      <dsp:nvSpPr>
        <dsp:cNvPr id="0" name=""/>
        <dsp:cNvSpPr/>
      </dsp:nvSpPr>
      <dsp:spPr>
        <a:xfrm>
          <a:off x="2750847" y="111339"/>
          <a:ext cx="1145895" cy="458358"/>
        </a:xfrm>
        <a:prstGeom prst="chevron">
          <a:avLst/>
        </a:prstGeom>
        <a:solidFill>
          <a:srgbClr val="FF0000">
            <a:alpha val="3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SG" sz="800" kern="1200" dirty="0"/>
            <a:t>Data Visualization</a:t>
          </a:r>
        </a:p>
      </dsp:txBody>
      <dsp:txXfrm>
        <a:off x="2980026" y="111339"/>
        <a:ext cx="687537" cy="458358"/>
      </dsp:txXfrm>
    </dsp:sp>
    <dsp:sp modelId="{F39109EB-4B16-4AE4-BF52-5216AF070321}">
      <dsp:nvSpPr>
        <dsp:cNvPr id="0" name=""/>
        <dsp:cNvSpPr/>
      </dsp:nvSpPr>
      <dsp:spPr>
        <a:xfrm>
          <a:off x="3667564" y="111339"/>
          <a:ext cx="1145895" cy="458358"/>
        </a:xfrm>
        <a:prstGeom prst="chevron">
          <a:avLst/>
        </a:prstGeom>
        <a:solidFill>
          <a:srgbClr val="FF0000">
            <a:alpha val="3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SG" sz="800" kern="1200" dirty="0"/>
            <a:t>Forward Looking Map</a:t>
          </a:r>
        </a:p>
      </dsp:txBody>
      <dsp:txXfrm>
        <a:off x="3896743" y="111339"/>
        <a:ext cx="687537" cy="458358"/>
      </dsp:txXfrm>
    </dsp:sp>
    <dsp:sp modelId="{6D08FE87-8853-4E57-A3F3-37064E3CA640}">
      <dsp:nvSpPr>
        <dsp:cNvPr id="0" name=""/>
        <dsp:cNvSpPr/>
      </dsp:nvSpPr>
      <dsp:spPr>
        <a:xfrm>
          <a:off x="4584280" y="111339"/>
          <a:ext cx="1145895" cy="458358"/>
        </a:xfrm>
        <a:prstGeom prst="chevron">
          <a:avLst/>
        </a:prstGeom>
        <a:solidFill>
          <a:srgbClr val="FF0000">
            <a:alpha val="3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SG" sz="800" kern="1200" dirty="0"/>
            <a:t>Conclusion</a:t>
          </a:r>
        </a:p>
      </dsp:txBody>
      <dsp:txXfrm>
        <a:off x="4813459" y="111339"/>
        <a:ext cx="687537" cy="4583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17CF9-D9B4-4849-998B-6CDA0D9843CC}">
      <dsp:nvSpPr>
        <dsp:cNvPr id="0" name=""/>
        <dsp:cNvSpPr/>
      </dsp:nvSpPr>
      <dsp:spPr>
        <a:xfrm>
          <a:off x="4672458" y="904"/>
          <a:ext cx="1170682" cy="760943"/>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SKU A &amp; SKU B</a:t>
          </a:r>
          <a:endParaRPr lang="en-SG" sz="1300" kern="1200" dirty="0"/>
        </a:p>
      </dsp:txBody>
      <dsp:txXfrm>
        <a:off x="4709604" y="38050"/>
        <a:ext cx="1096390" cy="686651"/>
      </dsp:txXfrm>
    </dsp:sp>
    <dsp:sp modelId="{8581777D-D817-4590-8EBA-5CA8504E7EE4}">
      <dsp:nvSpPr>
        <dsp:cNvPr id="0" name=""/>
        <dsp:cNvSpPr/>
      </dsp:nvSpPr>
      <dsp:spPr>
        <a:xfrm>
          <a:off x="3463507" y="381376"/>
          <a:ext cx="3588585" cy="3588585"/>
        </a:xfrm>
        <a:custGeom>
          <a:avLst/>
          <a:gdLst/>
          <a:ahLst/>
          <a:cxnLst/>
          <a:rect l="0" t="0" r="0" b="0"/>
          <a:pathLst>
            <a:path>
              <a:moveTo>
                <a:pt x="2387131" y="100767"/>
              </a:moveTo>
              <a:arcTo wR="1794292" hR="1794292" stAng="17357592" swAng="1503104"/>
            </a:path>
          </a:pathLst>
        </a:custGeom>
        <a:noFill/>
        <a:ln w="1270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A5F2BB6-BA91-41EE-8587-ADF1D474CCC1}">
      <dsp:nvSpPr>
        <dsp:cNvPr id="0" name=""/>
        <dsp:cNvSpPr/>
      </dsp:nvSpPr>
      <dsp:spPr>
        <a:xfrm>
          <a:off x="6226362" y="898050"/>
          <a:ext cx="1170682" cy="760943"/>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Price Elasticity SKU A &amp; SKU B</a:t>
          </a:r>
          <a:endParaRPr lang="en-SG" sz="1300" kern="1200" dirty="0"/>
        </a:p>
      </dsp:txBody>
      <dsp:txXfrm>
        <a:off x="6263508" y="935196"/>
        <a:ext cx="1096390" cy="686651"/>
      </dsp:txXfrm>
    </dsp:sp>
    <dsp:sp modelId="{F44B5ADE-DDB3-4CC1-97EF-39CF9A4544F0}">
      <dsp:nvSpPr>
        <dsp:cNvPr id="0" name=""/>
        <dsp:cNvSpPr/>
      </dsp:nvSpPr>
      <dsp:spPr>
        <a:xfrm>
          <a:off x="3463507" y="381376"/>
          <a:ext cx="3588585" cy="3588585"/>
        </a:xfrm>
        <a:custGeom>
          <a:avLst/>
          <a:gdLst/>
          <a:ahLst/>
          <a:cxnLst/>
          <a:rect l="0" t="0" r="0" b="0"/>
          <a:pathLst>
            <a:path>
              <a:moveTo>
                <a:pt x="3515533" y="1287522"/>
              </a:moveTo>
              <a:arcTo wR="1794292" hR="1794292" stAng="20615666" swAng="1968668"/>
            </a:path>
          </a:pathLst>
        </a:custGeom>
        <a:noFill/>
        <a:ln w="1270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1E3282-1B04-49DC-B015-C761EA110F7B}">
      <dsp:nvSpPr>
        <dsp:cNvPr id="0" name=""/>
        <dsp:cNvSpPr/>
      </dsp:nvSpPr>
      <dsp:spPr>
        <a:xfrm>
          <a:off x="6226362" y="2692343"/>
          <a:ext cx="1170682" cy="760943"/>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Cross Price Elasticity</a:t>
          </a:r>
          <a:endParaRPr lang="en-SG" sz="1300" kern="1200" dirty="0"/>
        </a:p>
      </dsp:txBody>
      <dsp:txXfrm>
        <a:off x="6263508" y="2729489"/>
        <a:ext cx="1096390" cy="686651"/>
      </dsp:txXfrm>
    </dsp:sp>
    <dsp:sp modelId="{920F4D20-B085-4D05-9620-F8889267AB0A}">
      <dsp:nvSpPr>
        <dsp:cNvPr id="0" name=""/>
        <dsp:cNvSpPr/>
      </dsp:nvSpPr>
      <dsp:spPr>
        <a:xfrm>
          <a:off x="3463507" y="381376"/>
          <a:ext cx="3588585" cy="3588585"/>
        </a:xfrm>
        <a:custGeom>
          <a:avLst/>
          <a:gdLst/>
          <a:ahLst/>
          <a:cxnLst/>
          <a:rect l="0" t="0" r="0" b="0"/>
          <a:pathLst>
            <a:path>
              <a:moveTo>
                <a:pt x="3048461" y="3077471"/>
              </a:moveTo>
              <a:arcTo wR="1794292" hR="1794292" stAng="2739303" swAng="1503104"/>
            </a:path>
          </a:pathLst>
        </a:custGeom>
        <a:noFill/>
        <a:ln w="1270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7A8C33-A565-4571-BFB5-0A3C37CC1222}">
      <dsp:nvSpPr>
        <dsp:cNvPr id="0" name=""/>
        <dsp:cNvSpPr/>
      </dsp:nvSpPr>
      <dsp:spPr>
        <a:xfrm>
          <a:off x="4672458" y="3589490"/>
          <a:ext cx="1170682" cy="760943"/>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Optimal Price</a:t>
          </a:r>
          <a:endParaRPr lang="en-SG" sz="1300" kern="1200" dirty="0"/>
        </a:p>
      </dsp:txBody>
      <dsp:txXfrm>
        <a:off x="4709604" y="3626636"/>
        <a:ext cx="1096390" cy="686651"/>
      </dsp:txXfrm>
    </dsp:sp>
    <dsp:sp modelId="{0D30B84E-99F1-4179-9D46-71542B71910A}">
      <dsp:nvSpPr>
        <dsp:cNvPr id="0" name=""/>
        <dsp:cNvSpPr/>
      </dsp:nvSpPr>
      <dsp:spPr>
        <a:xfrm>
          <a:off x="3463507" y="381376"/>
          <a:ext cx="3588585" cy="3588585"/>
        </a:xfrm>
        <a:custGeom>
          <a:avLst/>
          <a:gdLst/>
          <a:ahLst/>
          <a:cxnLst/>
          <a:rect l="0" t="0" r="0" b="0"/>
          <a:pathLst>
            <a:path>
              <a:moveTo>
                <a:pt x="1201453" y="3487818"/>
              </a:moveTo>
              <a:arcTo wR="1794292" hR="1794292" stAng="6557592" swAng="1503104"/>
            </a:path>
          </a:pathLst>
        </a:custGeom>
        <a:noFill/>
        <a:ln w="1270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263573-0930-401A-AEB2-3846352A8384}">
      <dsp:nvSpPr>
        <dsp:cNvPr id="0" name=""/>
        <dsp:cNvSpPr/>
      </dsp:nvSpPr>
      <dsp:spPr>
        <a:xfrm>
          <a:off x="3118555" y="2692343"/>
          <a:ext cx="1170682" cy="760943"/>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Quantity Demanded per SKU</a:t>
          </a:r>
          <a:endParaRPr lang="en-SG" sz="1300" kern="1200" dirty="0"/>
        </a:p>
      </dsp:txBody>
      <dsp:txXfrm>
        <a:off x="3155701" y="2729489"/>
        <a:ext cx="1096390" cy="686651"/>
      </dsp:txXfrm>
    </dsp:sp>
    <dsp:sp modelId="{02A770C2-C5FB-46ED-87EC-502DE3D64C02}">
      <dsp:nvSpPr>
        <dsp:cNvPr id="0" name=""/>
        <dsp:cNvSpPr/>
      </dsp:nvSpPr>
      <dsp:spPr>
        <a:xfrm>
          <a:off x="3463507" y="381376"/>
          <a:ext cx="3588585" cy="3588585"/>
        </a:xfrm>
        <a:custGeom>
          <a:avLst/>
          <a:gdLst/>
          <a:ahLst/>
          <a:cxnLst/>
          <a:rect l="0" t="0" r="0" b="0"/>
          <a:pathLst>
            <a:path>
              <a:moveTo>
                <a:pt x="73051" y="2301063"/>
              </a:moveTo>
              <a:arcTo wR="1794292" hR="1794292" stAng="9815666" swAng="1968668"/>
            </a:path>
          </a:pathLst>
        </a:custGeom>
        <a:noFill/>
        <a:ln w="1270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BDCB9EB-1144-42D6-85D5-373828E36D58}">
      <dsp:nvSpPr>
        <dsp:cNvPr id="0" name=""/>
        <dsp:cNvSpPr/>
      </dsp:nvSpPr>
      <dsp:spPr>
        <a:xfrm>
          <a:off x="3118555" y="898050"/>
          <a:ext cx="1170682" cy="760943"/>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Customer Category</a:t>
          </a:r>
          <a:endParaRPr lang="en-SG" sz="1300" kern="1200" dirty="0"/>
        </a:p>
      </dsp:txBody>
      <dsp:txXfrm>
        <a:off x="3155701" y="935196"/>
        <a:ext cx="1096390" cy="686651"/>
      </dsp:txXfrm>
    </dsp:sp>
    <dsp:sp modelId="{7A901295-1C37-4767-B0D7-75A0BD8CA93E}">
      <dsp:nvSpPr>
        <dsp:cNvPr id="0" name=""/>
        <dsp:cNvSpPr/>
      </dsp:nvSpPr>
      <dsp:spPr>
        <a:xfrm>
          <a:off x="3463507" y="381376"/>
          <a:ext cx="3588585" cy="3588585"/>
        </a:xfrm>
        <a:custGeom>
          <a:avLst/>
          <a:gdLst/>
          <a:ahLst/>
          <a:cxnLst/>
          <a:rect l="0" t="0" r="0" b="0"/>
          <a:pathLst>
            <a:path>
              <a:moveTo>
                <a:pt x="540124" y="511113"/>
              </a:moveTo>
              <a:arcTo wR="1794292" hR="1794292" stAng="13539303" swAng="1503104"/>
            </a:path>
          </a:pathLst>
        </a:custGeom>
        <a:noFill/>
        <a:ln w="1270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11ADC-7AAA-41B8-AAC8-DE5B1F32BB4E}">
      <dsp:nvSpPr>
        <dsp:cNvPr id="0" name=""/>
        <dsp:cNvSpPr/>
      </dsp:nvSpPr>
      <dsp:spPr>
        <a:xfrm>
          <a:off x="396102" y="2436"/>
          <a:ext cx="3568559" cy="2141135"/>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baseline="0" dirty="0"/>
            <a:t>Challenges in Understanding Customer Profiles</a:t>
          </a:r>
          <a:endParaRPr lang="en-SG" sz="3200" kern="1200" dirty="0"/>
        </a:p>
      </dsp:txBody>
      <dsp:txXfrm>
        <a:off x="396102" y="2436"/>
        <a:ext cx="3568559" cy="2141135"/>
      </dsp:txXfrm>
    </dsp:sp>
    <dsp:sp modelId="{85AB919A-D093-4A72-AD5B-1CF2ADFCDF1C}">
      <dsp:nvSpPr>
        <dsp:cNvPr id="0" name=""/>
        <dsp:cNvSpPr/>
      </dsp:nvSpPr>
      <dsp:spPr>
        <a:xfrm>
          <a:off x="4321517" y="2436"/>
          <a:ext cx="3568559" cy="2141135"/>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baseline="0" dirty="0"/>
            <a:t>Difficulty Managing Competitive Price Fluctuations</a:t>
          </a:r>
          <a:r>
            <a:rPr lang="en-US" sz="3200" b="0" i="0" kern="1200" baseline="0" dirty="0"/>
            <a:t> </a:t>
          </a:r>
          <a:endParaRPr lang="en-SG" sz="3200" kern="1200" dirty="0"/>
        </a:p>
      </dsp:txBody>
      <dsp:txXfrm>
        <a:off x="4321517" y="2436"/>
        <a:ext cx="3568559" cy="2141135"/>
      </dsp:txXfrm>
    </dsp:sp>
    <dsp:sp modelId="{3D99A3B7-FEFD-4EC0-94DC-D072B7F98ACE}">
      <dsp:nvSpPr>
        <dsp:cNvPr id="0" name=""/>
        <dsp:cNvSpPr/>
      </dsp:nvSpPr>
      <dsp:spPr>
        <a:xfrm>
          <a:off x="396102" y="2500427"/>
          <a:ext cx="3568559" cy="2141135"/>
        </a:xfrm>
        <a:prstGeom prst="rect">
          <a:avLst/>
        </a:prstGeom>
        <a:solidFill>
          <a:schemeClr val="bg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baseline="0" dirty="0"/>
            <a:t>Inability to Leverage Historical Sales Data</a:t>
          </a:r>
          <a:endParaRPr lang="en-SG" sz="3200" kern="1200" dirty="0"/>
        </a:p>
      </dsp:txBody>
      <dsp:txXfrm>
        <a:off x="396102" y="2500427"/>
        <a:ext cx="3568559" cy="2141135"/>
      </dsp:txXfrm>
    </dsp:sp>
    <dsp:sp modelId="{4C62BCAD-EEF2-4751-859C-D7120BC07A28}">
      <dsp:nvSpPr>
        <dsp:cNvPr id="0" name=""/>
        <dsp:cNvSpPr/>
      </dsp:nvSpPr>
      <dsp:spPr>
        <a:xfrm>
          <a:off x="4321517" y="2500427"/>
          <a:ext cx="3568559" cy="2141135"/>
        </a:xfrm>
        <a:prstGeom prst="rect">
          <a:avLst/>
        </a:prstGeom>
        <a:solidFill>
          <a:schemeClr val="bg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baseline="0" dirty="0"/>
            <a:t>Impact on Revenue Optimization</a:t>
          </a:r>
          <a:endParaRPr lang="en-SG" sz="3200" kern="1200" dirty="0"/>
        </a:p>
      </dsp:txBody>
      <dsp:txXfrm>
        <a:off x="4321517" y="2500427"/>
        <a:ext cx="3568559" cy="21411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DD7E4-5165-4E26-96AA-C0A7CE3E75B7}">
      <dsp:nvSpPr>
        <dsp:cNvPr id="0" name=""/>
        <dsp:cNvSpPr/>
      </dsp:nvSpPr>
      <dsp:spPr>
        <a:xfrm>
          <a:off x="8050334" y="965600"/>
          <a:ext cx="2420438" cy="2420562"/>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2039DFE-033E-4A32-B504-C4F6D87B1D91}">
      <dsp:nvSpPr>
        <dsp:cNvPr id="0" name=""/>
        <dsp:cNvSpPr/>
      </dsp:nvSpPr>
      <dsp:spPr>
        <a:xfrm>
          <a:off x="8131292" y="1046299"/>
          <a:ext cx="2259560" cy="225916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kern="1200" dirty="0"/>
            <a:t>Via Data visualizations ??</a:t>
          </a:r>
        </a:p>
      </dsp:txBody>
      <dsp:txXfrm>
        <a:off x="8454086" y="1369097"/>
        <a:ext cx="1613971" cy="1613566"/>
      </dsp:txXfrm>
    </dsp:sp>
    <dsp:sp modelId="{52A1143C-5EE6-42BA-9D56-DC39217D2A3D}">
      <dsp:nvSpPr>
        <dsp:cNvPr id="0" name=""/>
        <dsp:cNvSpPr/>
      </dsp:nvSpPr>
      <dsp:spPr>
        <a:xfrm rot="2700000">
          <a:off x="5538538" y="965429"/>
          <a:ext cx="2420478" cy="2420478"/>
        </a:xfrm>
        <a:prstGeom prst="teardrop">
          <a:avLst>
            <a:gd name="adj" fmla="val 10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5FD7B3-F14B-46DD-ACC3-FCB9AF761FFB}">
      <dsp:nvSpPr>
        <dsp:cNvPr id="0" name=""/>
        <dsp:cNvSpPr/>
      </dsp:nvSpPr>
      <dsp:spPr>
        <a:xfrm>
          <a:off x="5629895" y="1046299"/>
          <a:ext cx="2259560" cy="225916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Implemented model to determine the optimal price and volume adjustments for SKUs that maximize total revenue.</a:t>
          </a:r>
          <a:endParaRPr lang="en-SG" sz="1400" kern="1200" dirty="0"/>
        </a:p>
      </dsp:txBody>
      <dsp:txXfrm>
        <a:off x="5952690" y="1369097"/>
        <a:ext cx="1613971" cy="1613566"/>
      </dsp:txXfrm>
    </dsp:sp>
    <dsp:sp modelId="{761F168E-ACB3-4168-8282-A07E48DA2B0C}">
      <dsp:nvSpPr>
        <dsp:cNvPr id="0" name=""/>
        <dsp:cNvSpPr/>
      </dsp:nvSpPr>
      <dsp:spPr>
        <a:xfrm rot="2700000">
          <a:off x="3047521" y="965429"/>
          <a:ext cx="2420478" cy="2420478"/>
        </a:xfrm>
        <a:prstGeom prst="teardrop">
          <a:avLst>
            <a:gd name="adj" fmla="val 10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84F98CA-C78E-41BC-A445-3E78A8685C06}">
      <dsp:nvSpPr>
        <dsp:cNvPr id="0" name=""/>
        <dsp:cNvSpPr/>
      </dsp:nvSpPr>
      <dsp:spPr>
        <a:xfrm>
          <a:off x="3128499" y="1046299"/>
          <a:ext cx="2259560" cy="225916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Determine own and cross price elasticities to identify the relationship between SKU from Supermarket and Retail category</a:t>
          </a:r>
          <a:endParaRPr lang="en-SG" sz="1400" kern="1200" dirty="0"/>
        </a:p>
      </dsp:txBody>
      <dsp:txXfrm>
        <a:off x="3451293" y="1369097"/>
        <a:ext cx="1613971" cy="1613566"/>
      </dsp:txXfrm>
    </dsp:sp>
    <dsp:sp modelId="{6E4BFC68-1C77-474B-8704-6AEF5DFE7C20}">
      <dsp:nvSpPr>
        <dsp:cNvPr id="0" name=""/>
        <dsp:cNvSpPr/>
      </dsp:nvSpPr>
      <dsp:spPr>
        <a:xfrm rot="2700000">
          <a:off x="546124" y="965429"/>
          <a:ext cx="2420478" cy="2420478"/>
        </a:xfrm>
        <a:prstGeom prst="teardrop">
          <a:avLst>
            <a:gd name="adj" fmla="val 10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B989C39-8108-4D16-8394-AB69AE35D304}">
      <dsp:nvSpPr>
        <dsp:cNvPr id="0" name=""/>
        <dsp:cNvSpPr/>
      </dsp:nvSpPr>
      <dsp:spPr>
        <a:xfrm>
          <a:off x="627102" y="1046299"/>
          <a:ext cx="2259560" cy="225916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To define customer segments by analyzing historical transaction data using RFM and K-means</a:t>
          </a:r>
          <a:endParaRPr lang="en-SG" sz="1400" kern="1200" dirty="0"/>
        </a:p>
      </dsp:txBody>
      <dsp:txXfrm>
        <a:off x="949896" y="1369097"/>
        <a:ext cx="1613971" cy="16135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62E53-936F-4523-A73F-CC8C3D0B2802}">
      <dsp:nvSpPr>
        <dsp:cNvPr id="0" name=""/>
        <dsp:cNvSpPr/>
      </dsp:nvSpPr>
      <dsp:spPr>
        <a:xfrm>
          <a:off x="1958810" y="1321164"/>
          <a:ext cx="2505670" cy="250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35000"/>
            </a:spcAft>
            <a:buNone/>
          </a:pPr>
          <a:r>
            <a:rPr lang="en-US" sz="2400" kern="1200" dirty="0"/>
            <a:t>Customer Segmentation</a:t>
          </a:r>
          <a:endParaRPr lang="en-SG" sz="2400" kern="1200" dirty="0"/>
        </a:p>
        <a:p>
          <a:pPr marL="114300" lvl="1" indent="-114300" algn="l" defTabSz="622300">
            <a:lnSpc>
              <a:spcPct val="90000"/>
            </a:lnSpc>
            <a:spcBef>
              <a:spcPct val="0"/>
            </a:spcBef>
            <a:spcAft>
              <a:spcPct val="15000"/>
            </a:spcAft>
            <a:buChar char="•"/>
          </a:pPr>
          <a:r>
            <a:rPr lang="en-US" sz="1400" kern="1200"/>
            <a:t>Perform customer segmentation using Recency, Frequency and Monetary (RFM) analysis with K-means clustering</a:t>
          </a:r>
          <a:endParaRPr lang="en-SG" sz="1400" kern="1200"/>
        </a:p>
      </dsp:txBody>
      <dsp:txXfrm>
        <a:off x="1958810" y="1321164"/>
        <a:ext cx="2505670" cy="2505670"/>
      </dsp:txXfrm>
    </dsp:sp>
    <dsp:sp modelId="{629BA7BD-C02F-43F6-BE9A-C641718E06A3}">
      <dsp:nvSpPr>
        <dsp:cNvPr id="0" name=""/>
        <dsp:cNvSpPr/>
      </dsp:nvSpPr>
      <dsp:spPr>
        <a:xfrm>
          <a:off x="2682322" y="-1477"/>
          <a:ext cx="5150954" cy="5150954"/>
        </a:xfrm>
        <a:prstGeom prst="leftCircularArrow">
          <a:avLst>
            <a:gd name="adj1" fmla="val 9486"/>
            <a:gd name="adj2" fmla="val 685223"/>
            <a:gd name="adj3" fmla="val 2950529"/>
            <a:gd name="adj4" fmla="val 8534694"/>
            <a:gd name="adj5" fmla="val 11067"/>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5BB7078-E313-423F-B243-D93BED750C29}">
      <dsp:nvSpPr>
        <dsp:cNvPr id="0" name=""/>
        <dsp:cNvSpPr/>
      </dsp:nvSpPr>
      <dsp:spPr>
        <a:xfrm>
          <a:off x="6051119" y="1321164"/>
          <a:ext cx="2505670" cy="250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35000"/>
            </a:spcAft>
            <a:buNone/>
          </a:pPr>
          <a:r>
            <a:rPr lang="en-US" sz="2400" kern="1200" dirty="0"/>
            <a:t>Price Elasticity Analysis</a:t>
          </a:r>
          <a:endParaRPr lang="en-SG" sz="2400" kern="1200" dirty="0"/>
        </a:p>
        <a:p>
          <a:pPr marL="114300" lvl="1" indent="-114300" algn="l" defTabSz="622300">
            <a:lnSpc>
              <a:spcPct val="90000"/>
            </a:lnSpc>
            <a:spcBef>
              <a:spcPct val="0"/>
            </a:spcBef>
            <a:spcAft>
              <a:spcPct val="15000"/>
            </a:spcAft>
            <a:buChar char="•"/>
          </a:pPr>
          <a:r>
            <a:rPr lang="en-US" sz="1400" kern="1200"/>
            <a:t>Created optimization model using Gurobi to determine the optimal price adjustments for SKUs that maximize total revenue.</a:t>
          </a:r>
          <a:endParaRPr lang="en-SG" sz="1400" kern="1200"/>
        </a:p>
      </dsp:txBody>
      <dsp:txXfrm>
        <a:off x="6051119" y="1321164"/>
        <a:ext cx="2505670" cy="2505670"/>
      </dsp:txXfrm>
    </dsp:sp>
    <dsp:sp modelId="{8D4E47A2-B0BE-41FA-A066-1CB75275B395}">
      <dsp:nvSpPr>
        <dsp:cNvPr id="0" name=""/>
        <dsp:cNvSpPr/>
      </dsp:nvSpPr>
      <dsp:spPr>
        <a:xfrm>
          <a:off x="2682322" y="-1477"/>
          <a:ext cx="5150954" cy="5150954"/>
        </a:xfrm>
        <a:prstGeom prst="leftCircularArrow">
          <a:avLst>
            <a:gd name="adj1" fmla="val 9486"/>
            <a:gd name="adj2" fmla="val 685223"/>
            <a:gd name="adj3" fmla="val 13750529"/>
            <a:gd name="adj4" fmla="val 19334694"/>
            <a:gd name="adj5" fmla="val 11067"/>
          </a:avLst>
        </a:prstGeom>
        <a:gradFill rotWithShape="0">
          <a:gsLst>
            <a:gs pos="0">
              <a:schemeClr val="accent2">
                <a:shade val="80000"/>
                <a:hueOff val="-455004"/>
                <a:satOff val="8510"/>
                <a:lumOff val="27121"/>
                <a:alphaOff val="0"/>
                <a:satMod val="103000"/>
                <a:lumMod val="102000"/>
                <a:tint val="94000"/>
              </a:schemeClr>
            </a:gs>
            <a:gs pos="50000">
              <a:schemeClr val="accent2">
                <a:shade val="80000"/>
                <a:hueOff val="-455004"/>
                <a:satOff val="8510"/>
                <a:lumOff val="27121"/>
                <a:alphaOff val="0"/>
                <a:satMod val="110000"/>
                <a:lumMod val="100000"/>
                <a:shade val="100000"/>
              </a:schemeClr>
            </a:gs>
            <a:gs pos="100000">
              <a:schemeClr val="accent2">
                <a:shade val="80000"/>
                <a:hueOff val="-455004"/>
                <a:satOff val="8510"/>
                <a:lumOff val="271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BBBEF-0AE4-4E33-9237-38D2581DCFF1}">
      <dsp:nvSpPr>
        <dsp:cNvPr id="0" name=""/>
        <dsp:cNvSpPr/>
      </dsp:nvSpPr>
      <dsp:spPr>
        <a:xfrm>
          <a:off x="8985" y="570289"/>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Data Loading</a:t>
          </a:r>
          <a:endParaRPr lang="en-SG" sz="1400" kern="1200" dirty="0"/>
        </a:p>
      </dsp:txBody>
      <dsp:txXfrm>
        <a:off x="30189" y="591493"/>
        <a:ext cx="1405540" cy="681566"/>
      </dsp:txXfrm>
    </dsp:sp>
    <dsp:sp modelId="{3DB663C0-5FBE-4F13-8E9D-F4F85D8AF797}">
      <dsp:nvSpPr>
        <dsp:cNvPr id="0" name=""/>
        <dsp:cNvSpPr/>
      </dsp:nvSpPr>
      <dsp:spPr>
        <a:xfrm>
          <a:off x="153780" y="1294264"/>
          <a:ext cx="144794" cy="1320011"/>
        </a:xfrm>
        <a:custGeom>
          <a:avLst/>
          <a:gdLst/>
          <a:ahLst/>
          <a:cxnLst/>
          <a:rect l="0" t="0" r="0" b="0"/>
          <a:pathLst>
            <a:path>
              <a:moveTo>
                <a:pt x="0" y="0"/>
              </a:moveTo>
              <a:lnTo>
                <a:pt x="0" y="1320011"/>
              </a:lnTo>
              <a:lnTo>
                <a:pt x="144794" y="132001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4FA70A-DC83-4F28-904E-964663ABD46A}">
      <dsp:nvSpPr>
        <dsp:cNvPr id="0" name=""/>
        <dsp:cNvSpPr/>
      </dsp:nvSpPr>
      <dsp:spPr>
        <a:xfrm>
          <a:off x="298575" y="1475257"/>
          <a:ext cx="1158359" cy="22780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kern="1200" baseline="0" dirty="0"/>
            <a:t>Loaded initial dataset into </a:t>
          </a:r>
          <a:r>
            <a:rPr lang="en-US" sz="1050" b="0" i="0" kern="1200" baseline="0" dirty="0" err="1"/>
            <a:t>aggregated_df</a:t>
          </a:r>
          <a:r>
            <a:rPr lang="en-US" sz="1050" b="0" i="0" kern="1200" baseline="0" dirty="0"/>
            <a:t>.</a:t>
          </a:r>
          <a:endParaRPr lang="en-SG" sz="1050" kern="1200" dirty="0"/>
        </a:p>
      </dsp:txBody>
      <dsp:txXfrm>
        <a:off x="332502" y="1509184"/>
        <a:ext cx="1090505" cy="2210182"/>
      </dsp:txXfrm>
    </dsp:sp>
    <dsp:sp modelId="{FA860CE3-7F82-47DC-9BE0-D5C977A5E925}">
      <dsp:nvSpPr>
        <dsp:cNvPr id="0" name=""/>
        <dsp:cNvSpPr/>
      </dsp:nvSpPr>
      <dsp:spPr>
        <a:xfrm>
          <a:off x="1818921" y="570289"/>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baseline="0"/>
            <a:t>Data Inspection</a:t>
          </a:r>
          <a:endParaRPr lang="en-SG" sz="1400" kern="1200"/>
        </a:p>
      </dsp:txBody>
      <dsp:txXfrm>
        <a:off x="1840125" y="591493"/>
        <a:ext cx="1405540" cy="681566"/>
      </dsp:txXfrm>
    </dsp:sp>
    <dsp:sp modelId="{2F401D16-A305-4DAF-A028-0B257D185720}">
      <dsp:nvSpPr>
        <dsp:cNvPr id="0" name=""/>
        <dsp:cNvSpPr/>
      </dsp:nvSpPr>
      <dsp:spPr>
        <a:xfrm>
          <a:off x="1963716" y="1294264"/>
          <a:ext cx="144794" cy="1320011"/>
        </a:xfrm>
        <a:custGeom>
          <a:avLst/>
          <a:gdLst/>
          <a:ahLst/>
          <a:cxnLst/>
          <a:rect l="0" t="0" r="0" b="0"/>
          <a:pathLst>
            <a:path>
              <a:moveTo>
                <a:pt x="0" y="0"/>
              </a:moveTo>
              <a:lnTo>
                <a:pt x="0" y="1320011"/>
              </a:lnTo>
              <a:lnTo>
                <a:pt x="144794" y="132001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8F1E97-26D6-4D84-90A0-A6314C8EBABB}">
      <dsp:nvSpPr>
        <dsp:cNvPr id="0" name=""/>
        <dsp:cNvSpPr/>
      </dsp:nvSpPr>
      <dsp:spPr>
        <a:xfrm>
          <a:off x="2108511" y="1475257"/>
          <a:ext cx="1158359" cy="22780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kern="1200" baseline="0"/>
            <a:t>Reviewed structure, data types, and identified anomalies (e.g., Transaction Date, Sales Order No., etc.).</a:t>
          </a:r>
          <a:endParaRPr lang="en-SG" sz="1050" kern="1200"/>
        </a:p>
      </dsp:txBody>
      <dsp:txXfrm>
        <a:off x="2142438" y="1509184"/>
        <a:ext cx="1090505" cy="2210182"/>
      </dsp:txXfrm>
    </dsp:sp>
    <dsp:sp modelId="{3AD510DB-DA6A-44A0-A76B-E2D4321C9177}">
      <dsp:nvSpPr>
        <dsp:cNvPr id="0" name=""/>
        <dsp:cNvSpPr/>
      </dsp:nvSpPr>
      <dsp:spPr>
        <a:xfrm>
          <a:off x="3628857" y="570289"/>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baseline="0"/>
            <a:t>Data Cleaning &amp; Transformation</a:t>
          </a:r>
          <a:endParaRPr lang="en-SG" sz="1400" kern="1200"/>
        </a:p>
      </dsp:txBody>
      <dsp:txXfrm>
        <a:off x="3650061" y="591493"/>
        <a:ext cx="1405540" cy="681566"/>
      </dsp:txXfrm>
    </dsp:sp>
    <dsp:sp modelId="{81F67340-9BE2-4B17-B90D-9C3F4AEB6D29}">
      <dsp:nvSpPr>
        <dsp:cNvPr id="0" name=""/>
        <dsp:cNvSpPr/>
      </dsp:nvSpPr>
      <dsp:spPr>
        <a:xfrm>
          <a:off x="3773652" y="1294264"/>
          <a:ext cx="144794" cy="1320011"/>
        </a:xfrm>
        <a:custGeom>
          <a:avLst/>
          <a:gdLst/>
          <a:ahLst/>
          <a:cxnLst/>
          <a:rect l="0" t="0" r="0" b="0"/>
          <a:pathLst>
            <a:path>
              <a:moveTo>
                <a:pt x="0" y="0"/>
              </a:moveTo>
              <a:lnTo>
                <a:pt x="0" y="1320011"/>
              </a:lnTo>
              <a:lnTo>
                <a:pt x="144794" y="132001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E2B5EB-9B09-4143-BF13-9F70EAC74243}">
      <dsp:nvSpPr>
        <dsp:cNvPr id="0" name=""/>
        <dsp:cNvSpPr/>
      </dsp:nvSpPr>
      <dsp:spPr>
        <a:xfrm>
          <a:off x="3918447" y="1475257"/>
          <a:ext cx="1158359" cy="22780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kern="1200" baseline="0"/>
            <a:t>Converted data types, corrected inconsistencies (e.g., Customer Name), and created new columns (Customer Category Broad, Item Category).</a:t>
          </a:r>
          <a:endParaRPr lang="en-SG" sz="1050" kern="1200"/>
        </a:p>
      </dsp:txBody>
      <dsp:txXfrm>
        <a:off x="3952374" y="1509184"/>
        <a:ext cx="1090505" cy="2210182"/>
      </dsp:txXfrm>
    </dsp:sp>
    <dsp:sp modelId="{01D7730E-8DEB-4E53-90EE-A1ECF350B6F7}">
      <dsp:nvSpPr>
        <dsp:cNvPr id="0" name=""/>
        <dsp:cNvSpPr/>
      </dsp:nvSpPr>
      <dsp:spPr>
        <a:xfrm>
          <a:off x="5438793" y="570289"/>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baseline="0"/>
            <a:t>Memory Optimization</a:t>
          </a:r>
          <a:endParaRPr lang="en-SG" sz="1400" kern="1200"/>
        </a:p>
      </dsp:txBody>
      <dsp:txXfrm>
        <a:off x="5459997" y="591493"/>
        <a:ext cx="1405540" cy="681566"/>
      </dsp:txXfrm>
    </dsp:sp>
    <dsp:sp modelId="{CC67AA88-6F49-466C-A35B-779DFEBAF709}">
      <dsp:nvSpPr>
        <dsp:cNvPr id="0" name=""/>
        <dsp:cNvSpPr/>
      </dsp:nvSpPr>
      <dsp:spPr>
        <a:xfrm>
          <a:off x="5583588" y="1294264"/>
          <a:ext cx="144794" cy="1320011"/>
        </a:xfrm>
        <a:custGeom>
          <a:avLst/>
          <a:gdLst/>
          <a:ahLst/>
          <a:cxnLst/>
          <a:rect l="0" t="0" r="0" b="0"/>
          <a:pathLst>
            <a:path>
              <a:moveTo>
                <a:pt x="0" y="0"/>
              </a:moveTo>
              <a:lnTo>
                <a:pt x="0" y="1320011"/>
              </a:lnTo>
              <a:lnTo>
                <a:pt x="144794" y="132001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054D5-71AF-4931-A214-C10B24CCCDC5}">
      <dsp:nvSpPr>
        <dsp:cNvPr id="0" name=""/>
        <dsp:cNvSpPr/>
      </dsp:nvSpPr>
      <dsp:spPr>
        <a:xfrm>
          <a:off x="5728383" y="1475257"/>
          <a:ext cx="1158359" cy="22780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kern="1200" baseline="0"/>
            <a:t>Converted columns to category data type to reduce memory usage.</a:t>
          </a:r>
          <a:endParaRPr lang="en-SG" sz="1050" kern="1200"/>
        </a:p>
      </dsp:txBody>
      <dsp:txXfrm>
        <a:off x="5762310" y="1509184"/>
        <a:ext cx="1090505" cy="2210182"/>
      </dsp:txXfrm>
    </dsp:sp>
    <dsp:sp modelId="{6CA7B582-646D-453B-8AAD-34A5F7450203}">
      <dsp:nvSpPr>
        <dsp:cNvPr id="0" name=""/>
        <dsp:cNvSpPr/>
      </dsp:nvSpPr>
      <dsp:spPr>
        <a:xfrm>
          <a:off x="7248729" y="570289"/>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baseline="0"/>
            <a:t>Final Data Inspection</a:t>
          </a:r>
          <a:endParaRPr lang="en-SG" sz="1400" kern="1200"/>
        </a:p>
      </dsp:txBody>
      <dsp:txXfrm>
        <a:off x="7269933" y="591493"/>
        <a:ext cx="1405540" cy="681566"/>
      </dsp:txXfrm>
    </dsp:sp>
    <dsp:sp modelId="{A5B09619-DFD9-4A72-BD51-E5B1EF679E29}">
      <dsp:nvSpPr>
        <dsp:cNvPr id="0" name=""/>
        <dsp:cNvSpPr/>
      </dsp:nvSpPr>
      <dsp:spPr>
        <a:xfrm>
          <a:off x="7393524" y="1294264"/>
          <a:ext cx="144794" cy="1320011"/>
        </a:xfrm>
        <a:custGeom>
          <a:avLst/>
          <a:gdLst/>
          <a:ahLst/>
          <a:cxnLst/>
          <a:rect l="0" t="0" r="0" b="0"/>
          <a:pathLst>
            <a:path>
              <a:moveTo>
                <a:pt x="0" y="0"/>
              </a:moveTo>
              <a:lnTo>
                <a:pt x="0" y="1320011"/>
              </a:lnTo>
              <a:lnTo>
                <a:pt x="144794" y="132001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CA792A-5319-405D-A817-DD6749D56350}">
      <dsp:nvSpPr>
        <dsp:cNvPr id="0" name=""/>
        <dsp:cNvSpPr/>
      </dsp:nvSpPr>
      <dsp:spPr>
        <a:xfrm>
          <a:off x="7538319" y="1475257"/>
          <a:ext cx="1158359" cy="22780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kern="1200" baseline="0"/>
            <a:t>Verified all transformations and ensured data readiness.</a:t>
          </a:r>
          <a:endParaRPr lang="en-SG" sz="1050" kern="1200"/>
        </a:p>
      </dsp:txBody>
      <dsp:txXfrm>
        <a:off x="7572246" y="1509184"/>
        <a:ext cx="1090505" cy="2210182"/>
      </dsp:txXfrm>
    </dsp:sp>
    <dsp:sp modelId="{60062317-5F7F-417C-AEB8-D7D1ECBFA607}">
      <dsp:nvSpPr>
        <dsp:cNvPr id="0" name=""/>
        <dsp:cNvSpPr/>
      </dsp:nvSpPr>
      <dsp:spPr>
        <a:xfrm>
          <a:off x="9058665" y="570289"/>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baseline="0"/>
            <a:t>Export Processed Data</a:t>
          </a:r>
          <a:endParaRPr lang="en-SG" sz="1400" kern="1200"/>
        </a:p>
      </dsp:txBody>
      <dsp:txXfrm>
        <a:off x="9079869" y="591493"/>
        <a:ext cx="1405540" cy="681566"/>
      </dsp:txXfrm>
    </dsp:sp>
    <dsp:sp modelId="{3B348ED0-CA13-4768-A8F7-6A8EBD295A97}">
      <dsp:nvSpPr>
        <dsp:cNvPr id="0" name=""/>
        <dsp:cNvSpPr/>
      </dsp:nvSpPr>
      <dsp:spPr>
        <a:xfrm>
          <a:off x="9203460" y="1294264"/>
          <a:ext cx="144794" cy="1320011"/>
        </a:xfrm>
        <a:custGeom>
          <a:avLst/>
          <a:gdLst/>
          <a:ahLst/>
          <a:cxnLst/>
          <a:rect l="0" t="0" r="0" b="0"/>
          <a:pathLst>
            <a:path>
              <a:moveTo>
                <a:pt x="0" y="0"/>
              </a:moveTo>
              <a:lnTo>
                <a:pt x="0" y="1320011"/>
              </a:lnTo>
              <a:lnTo>
                <a:pt x="144794" y="132001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E0FFED-4DC8-4B0E-9A35-1D52F5FD9D47}">
      <dsp:nvSpPr>
        <dsp:cNvPr id="0" name=""/>
        <dsp:cNvSpPr/>
      </dsp:nvSpPr>
      <dsp:spPr>
        <a:xfrm>
          <a:off x="9348255" y="1475257"/>
          <a:ext cx="1158359" cy="22780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kern="1200" baseline="0"/>
            <a:t>Exported cleaned DataFrame (aggregated_df.csv, no_customer_name_agg_df.csv).</a:t>
          </a:r>
          <a:endParaRPr lang="en-SG" sz="1050" kern="1200"/>
        </a:p>
      </dsp:txBody>
      <dsp:txXfrm>
        <a:off x="9382182" y="1509184"/>
        <a:ext cx="1090505" cy="22101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22F7A-329C-4A87-BCEA-5B08F776F328}">
      <dsp:nvSpPr>
        <dsp:cNvPr id="0" name=""/>
        <dsp:cNvSpPr/>
      </dsp:nvSpPr>
      <dsp:spPr>
        <a:xfrm>
          <a:off x="1044885" y="2315"/>
          <a:ext cx="1404304" cy="702152"/>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a:t>Data Preparation</a:t>
          </a:r>
          <a:endParaRPr lang="en-SG" sz="1600" kern="1200"/>
        </a:p>
      </dsp:txBody>
      <dsp:txXfrm>
        <a:off x="1065450" y="22880"/>
        <a:ext cx="1363174" cy="661022"/>
      </dsp:txXfrm>
    </dsp:sp>
    <dsp:sp modelId="{7C8FBC54-13A1-4061-BCDF-7712D9EF54E3}">
      <dsp:nvSpPr>
        <dsp:cNvPr id="0" name=""/>
        <dsp:cNvSpPr/>
      </dsp:nvSpPr>
      <dsp:spPr>
        <a:xfrm>
          <a:off x="2800266" y="2315"/>
          <a:ext cx="1404304" cy="702152"/>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Segmentation</a:t>
          </a:r>
          <a:endParaRPr lang="en-SG" sz="1600" kern="1200" dirty="0"/>
        </a:p>
      </dsp:txBody>
      <dsp:txXfrm>
        <a:off x="2820831" y="22880"/>
        <a:ext cx="1363174" cy="661022"/>
      </dsp:txXfrm>
    </dsp:sp>
    <dsp:sp modelId="{1C6BC8CE-1605-4830-BBE2-1551BC7E68FF}">
      <dsp:nvSpPr>
        <dsp:cNvPr id="0" name=""/>
        <dsp:cNvSpPr/>
      </dsp:nvSpPr>
      <dsp:spPr>
        <a:xfrm>
          <a:off x="2940696" y="704467"/>
          <a:ext cx="140430" cy="753479"/>
        </a:xfrm>
        <a:custGeom>
          <a:avLst/>
          <a:gdLst/>
          <a:ahLst/>
          <a:cxnLst/>
          <a:rect l="0" t="0" r="0" b="0"/>
          <a:pathLst>
            <a:path>
              <a:moveTo>
                <a:pt x="0" y="0"/>
              </a:moveTo>
              <a:lnTo>
                <a:pt x="0" y="753479"/>
              </a:lnTo>
              <a:lnTo>
                <a:pt x="140430" y="753479"/>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B9A65D-9846-4790-BF8F-67A5F5205390}">
      <dsp:nvSpPr>
        <dsp:cNvPr id="0" name=""/>
        <dsp:cNvSpPr/>
      </dsp:nvSpPr>
      <dsp:spPr>
        <a:xfrm>
          <a:off x="3081127" y="880006"/>
          <a:ext cx="1123443" cy="115588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dirty="0"/>
            <a:t>RFM segmentation</a:t>
          </a:r>
          <a:endParaRPr lang="en-SG" sz="1050" kern="1200" dirty="0"/>
        </a:p>
      </dsp:txBody>
      <dsp:txXfrm>
        <a:off x="3114032" y="912911"/>
        <a:ext cx="1057633" cy="1090073"/>
      </dsp:txXfrm>
    </dsp:sp>
    <dsp:sp modelId="{F51D1AF9-D7DC-4E79-B603-82BD9EC78561}">
      <dsp:nvSpPr>
        <dsp:cNvPr id="0" name=""/>
        <dsp:cNvSpPr/>
      </dsp:nvSpPr>
      <dsp:spPr>
        <a:xfrm>
          <a:off x="2940696" y="704467"/>
          <a:ext cx="140430" cy="1858035"/>
        </a:xfrm>
        <a:custGeom>
          <a:avLst/>
          <a:gdLst/>
          <a:ahLst/>
          <a:cxnLst/>
          <a:rect l="0" t="0" r="0" b="0"/>
          <a:pathLst>
            <a:path>
              <a:moveTo>
                <a:pt x="0" y="0"/>
              </a:moveTo>
              <a:lnTo>
                <a:pt x="0" y="1858035"/>
              </a:lnTo>
              <a:lnTo>
                <a:pt x="140430" y="185803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D75682-F148-4CB4-99B6-DD4FBA66A178}">
      <dsp:nvSpPr>
        <dsp:cNvPr id="0" name=""/>
        <dsp:cNvSpPr/>
      </dsp:nvSpPr>
      <dsp:spPr>
        <a:xfrm>
          <a:off x="3081127" y="2211427"/>
          <a:ext cx="1123443" cy="7021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SG" sz="1050" kern="1200" dirty="0"/>
            <a:t>K-Means Clustering</a:t>
          </a:r>
        </a:p>
      </dsp:txBody>
      <dsp:txXfrm>
        <a:off x="3101692" y="2231992"/>
        <a:ext cx="1082313" cy="661022"/>
      </dsp:txXfrm>
    </dsp:sp>
    <dsp:sp modelId="{BE7C081F-59C5-4E6B-B432-000B29715EA3}">
      <dsp:nvSpPr>
        <dsp:cNvPr id="0" name=""/>
        <dsp:cNvSpPr/>
      </dsp:nvSpPr>
      <dsp:spPr>
        <a:xfrm>
          <a:off x="2940696" y="704467"/>
          <a:ext cx="140430" cy="2735726"/>
        </a:xfrm>
        <a:custGeom>
          <a:avLst/>
          <a:gdLst/>
          <a:ahLst/>
          <a:cxnLst/>
          <a:rect l="0" t="0" r="0" b="0"/>
          <a:pathLst>
            <a:path>
              <a:moveTo>
                <a:pt x="0" y="0"/>
              </a:moveTo>
              <a:lnTo>
                <a:pt x="0" y="2735726"/>
              </a:lnTo>
              <a:lnTo>
                <a:pt x="140430" y="273572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7943B-54B8-4271-ACBB-8224ACAD7274}">
      <dsp:nvSpPr>
        <dsp:cNvPr id="0" name=""/>
        <dsp:cNvSpPr/>
      </dsp:nvSpPr>
      <dsp:spPr>
        <a:xfrm>
          <a:off x="3081127" y="3089118"/>
          <a:ext cx="1123443" cy="7021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SG" sz="1050" kern="1200" dirty="0"/>
            <a:t>Finding the </a:t>
          </a:r>
          <a:r>
            <a:rPr lang="en-SG" sz="1050" kern="1200" dirty="0" err="1"/>
            <a:t>intersactions</a:t>
          </a:r>
          <a:endParaRPr lang="en-SG" sz="1050" kern="1200" dirty="0"/>
        </a:p>
      </dsp:txBody>
      <dsp:txXfrm>
        <a:off x="3101692" y="3109683"/>
        <a:ext cx="1082313" cy="661022"/>
      </dsp:txXfrm>
    </dsp:sp>
    <dsp:sp modelId="{B14F906D-F311-409F-97F6-33C55F7EF177}">
      <dsp:nvSpPr>
        <dsp:cNvPr id="0" name=""/>
        <dsp:cNvSpPr/>
      </dsp:nvSpPr>
      <dsp:spPr>
        <a:xfrm>
          <a:off x="4555647" y="2315"/>
          <a:ext cx="1404304" cy="702152"/>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45720" rIns="68580" bIns="45720" numCol="1" spcCol="1270" anchor="ctr" anchorCtr="0">
          <a:noAutofit/>
        </a:bodyPr>
        <a:lstStyle/>
        <a:p>
          <a:pPr marL="0" lvl="0" indent="0" algn="ctr" defTabSz="2889250">
            <a:lnSpc>
              <a:spcPct val="90000"/>
            </a:lnSpc>
            <a:spcBef>
              <a:spcPct val="0"/>
            </a:spcBef>
            <a:spcAft>
              <a:spcPct val="35000"/>
            </a:spcAft>
            <a:buNone/>
          </a:pPr>
          <a:r>
            <a:rPr lang="en-US" b="1" i="0" kern="1200" baseline="0" dirty="0"/>
            <a:t>Price Elasticity Analysis</a:t>
          </a:r>
          <a:endParaRPr lang="en-SG" sz="1050" kern="1200" dirty="0"/>
        </a:p>
      </dsp:txBody>
      <dsp:txXfrm>
        <a:off x="4576212" y="22880"/>
        <a:ext cx="1363174" cy="661022"/>
      </dsp:txXfrm>
    </dsp:sp>
    <dsp:sp modelId="{1C7A9388-3E1F-4C3B-BBAB-11640DA47130}">
      <dsp:nvSpPr>
        <dsp:cNvPr id="0" name=""/>
        <dsp:cNvSpPr/>
      </dsp:nvSpPr>
      <dsp:spPr>
        <a:xfrm>
          <a:off x="4696078" y="704467"/>
          <a:ext cx="140430" cy="526614"/>
        </a:xfrm>
        <a:custGeom>
          <a:avLst/>
          <a:gdLst/>
          <a:ahLst/>
          <a:cxnLst/>
          <a:rect l="0" t="0" r="0" b="0"/>
          <a:pathLst>
            <a:path>
              <a:moveTo>
                <a:pt x="0" y="0"/>
              </a:moveTo>
              <a:lnTo>
                <a:pt x="0" y="526614"/>
              </a:lnTo>
              <a:lnTo>
                <a:pt x="140430" y="526614"/>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B387F6-C93F-4AAF-A89A-99539FE25F14}">
      <dsp:nvSpPr>
        <dsp:cNvPr id="0" name=""/>
        <dsp:cNvSpPr/>
      </dsp:nvSpPr>
      <dsp:spPr>
        <a:xfrm>
          <a:off x="4836508" y="880006"/>
          <a:ext cx="1123443" cy="7021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SG" sz="1050" kern="1200" dirty="0"/>
            <a:t>Finding own and cross price elasticity for Top 10 SKU</a:t>
          </a:r>
        </a:p>
      </dsp:txBody>
      <dsp:txXfrm>
        <a:off x="4857073" y="900571"/>
        <a:ext cx="1082313" cy="661022"/>
      </dsp:txXfrm>
    </dsp:sp>
    <dsp:sp modelId="{38EEAFAE-92F8-4C07-985A-28166056CF2B}">
      <dsp:nvSpPr>
        <dsp:cNvPr id="0" name=""/>
        <dsp:cNvSpPr/>
      </dsp:nvSpPr>
      <dsp:spPr>
        <a:xfrm>
          <a:off x="4696078" y="704467"/>
          <a:ext cx="140430" cy="1404304"/>
        </a:xfrm>
        <a:custGeom>
          <a:avLst/>
          <a:gdLst/>
          <a:ahLst/>
          <a:cxnLst/>
          <a:rect l="0" t="0" r="0" b="0"/>
          <a:pathLst>
            <a:path>
              <a:moveTo>
                <a:pt x="0" y="0"/>
              </a:moveTo>
              <a:lnTo>
                <a:pt x="0" y="1404304"/>
              </a:lnTo>
              <a:lnTo>
                <a:pt x="140430" y="1404304"/>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EF0331-1D97-47EA-84DB-0A18410A8EF5}">
      <dsp:nvSpPr>
        <dsp:cNvPr id="0" name=""/>
        <dsp:cNvSpPr/>
      </dsp:nvSpPr>
      <dsp:spPr>
        <a:xfrm>
          <a:off x="4836508" y="1757696"/>
          <a:ext cx="1123443" cy="7021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dirty="0"/>
            <a:t>Optimization of revenue for Supermarket &amp; Retail category individually</a:t>
          </a:r>
          <a:endParaRPr lang="en-SG" sz="1050" kern="1200" dirty="0"/>
        </a:p>
      </dsp:txBody>
      <dsp:txXfrm>
        <a:off x="4857073" y="1778261"/>
        <a:ext cx="1082313" cy="661022"/>
      </dsp:txXfrm>
    </dsp:sp>
    <dsp:sp modelId="{A8EE9AD2-C726-49C1-B8AF-B2A8879347A5}">
      <dsp:nvSpPr>
        <dsp:cNvPr id="0" name=""/>
        <dsp:cNvSpPr/>
      </dsp:nvSpPr>
      <dsp:spPr>
        <a:xfrm>
          <a:off x="6311028" y="2315"/>
          <a:ext cx="1404304" cy="702152"/>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Dashboarding</a:t>
          </a:r>
          <a:endParaRPr lang="en-SG" sz="1600" kern="1200" dirty="0"/>
        </a:p>
      </dsp:txBody>
      <dsp:txXfrm>
        <a:off x="6331593" y="22880"/>
        <a:ext cx="1363174" cy="661022"/>
      </dsp:txXfrm>
    </dsp:sp>
    <dsp:sp modelId="{591C893E-44A4-496F-ADC7-C1CC4FD331C4}">
      <dsp:nvSpPr>
        <dsp:cNvPr id="0" name=""/>
        <dsp:cNvSpPr/>
      </dsp:nvSpPr>
      <dsp:spPr>
        <a:xfrm>
          <a:off x="6451459" y="704467"/>
          <a:ext cx="140430" cy="753479"/>
        </a:xfrm>
        <a:custGeom>
          <a:avLst/>
          <a:gdLst/>
          <a:ahLst/>
          <a:cxnLst/>
          <a:rect l="0" t="0" r="0" b="0"/>
          <a:pathLst>
            <a:path>
              <a:moveTo>
                <a:pt x="0" y="0"/>
              </a:moveTo>
              <a:lnTo>
                <a:pt x="0" y="753479"/>
              </a:lnTo>
              <a:lnTo>
                <a:pt x="140430" y="753479"/>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D75B0-5F1A-4C9D-B6B1-583B000B83B3}">
      <dsp:nvSpPr>
        <dsp:cNvPr id="0" name=""/>
        <dsp:cNvSpPr/>
      </dsp:nvSpPr>
      <dsp:spPr>
        <a:xfrm>
          <a:off x="6591889" y="880006"/>
          <a:ext cx="1123443" cy="115588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dirty="0"/>
            <a:t>Visualizing the different customer segments</a:t>
          </a:r>
          <a:endParaRPr lang="en-SG" sz="1050" kern="1200" dirty="0"/>
        </a:p>
      </dsp:txBody>
      <dsp:txXfrm>
        <a:off x="6624794" y="912911"/>
        <a:ext cx="1057633" cy="1090073"/>
      </dsp:txXfrm>
    </dsp:sp>
    <dsp:sp modelId="{A1A5CF7D-7123-436C-B4FA-828623BD6789}">
      <dsp:nvSpPr>
        <dsp:cNvPr id="0" name=""/>
        <dsp:cNvSpPr/>
      </dsp:nvSpPr>
      <dsp:spPr>
        <a:xfrm>
          <a:off x="6451459" y="704467"/>
          <a:ext cx="140430" cy="2084901"/>
        </a:xfrm>
        <a:custGeom>
          <a:avLst/>
          <a:gdLst/>
          <a:ahLst/>
          <a:cxnLst/>
          <a:rect l="0" t="0" r="0" b="0"/>
          <a:pathLst>
            <a:path>
              <a:moveTo>
                <a:pt x="0" y="0"/>
              </a:moveTo>
              <a:lnTo>
                <a:pt x="0" y="2084901"/>
              </a:lnTo>
              <a:lnTo>
                <a:pt x="140430" y="208490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C1941B-A16B-45A9-8589-E6B1326103AB}">
      <dsp:nvSpPr>
        <dsp:cNvPr id="0" name=""/>
        <dsp:cNvSpPr/>
      </dsp:nvSpPr>
      <dsp:spPr>
        <a:xfrm>
          <a:off x="6591889" y="2211427"/>
          <a:ext cx="1123443" cy="115588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dirty="0"/>
            <a:t>Sales trends for historical data</a:t>
          </a:r>
          <a:endParaRPr lang="en-SG" sz="1050" kern="1200" dirty="0"/>
        </a:p>
      </dsp:txBody>
      <dsp:txXfrm>
        <a:off x="6624794" y="2244332"/>
        <a:ext cx="1057633" cy="1090073"/>
      </dsp:txXfrm>
    </dsp:sp>
    <dsp:sp modelId="{9A891637-7AC3-45C1-AA8C-B3C1ECB15D66}">
      <dsp:nvSpPr>
        <dsp:cNvPr id="0" name=""/>
        <dsp:cNvSpPr/>
      </dsp:nvSpPr>
      <dsp:spPr>
        <a:xfrm>
          <a:off x="6451459" y="704467"/>
          <a:ext cx="140430" cy="3189457"/>
        </a:xfrm>
        <a:custGeom>
          <a:avLst/>
          <a:gdLst/>
          <a:ahLst/>
          <a:cxnLst/>
          <a:rect l="0" t="0" r="0" b="0"/>
          <a:pathLst>
            <a:path>
              <a:moveTo>
                <a:pt x="0" y="0"/>
              </a:moveTo>
              <a:lnTo>
                <a:pt x="0" y="3189457"/>
              </a:lnTo>
              <a:lnTo>
                <a:pt x="140430" y="3189457"/>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6C6B45-6831-4121-B258-F1DFBEB7C0F0}">
      <dsp:nvSpPr>
        <dsp:cNvPr id="0" name=""/>
        <dsp:cNvSpPr/>
      </dsp:nvSpPr>
      <dsp:spPr>
        <a:xfrm>
          <a:off x="6591889" y="3542849"/>
          <a:ext cx="1123443" cy="7021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SG" sz="1050" kern="1200" dirty="0"/>
            <a:t>Sales forecast</a:t>
          </a:r>
        </a:p>
      </dsp:txBody>
      <dsp:txXfrm>
        <a:off x="6612454" y="3563414"/>
        <a:ext cx="1082313" cy="661022"/>
      </dsp:txXfrm>
    </dsp:sp>
    <dsp:sp modelId="{010A8663-96A4-4BEE-8309-68FF5F9803BE}">
      <dsp:nvSpPr>
        <dsp:cNvPr id="0" name=""/>
        <dsp:cNvSpPr/>
      </dsp:nvSpPr>
      <dsp:spPr>
        <a:xfrm>
          <a:off x="8066409" y="2315"/>
          <a:ext cx="1404304" cy="702152"/>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SG" sz="1050" kern="1200" dirty="0"/>
            <a:t>Forward Looking Map</a:t>
          </a:r>
        </a:p>
      </dsp:txBody>
      <dsp:txXfrm>
        <a:off x="8086974" y="22880"/>
        <a:ext cx="1363174" cy="661022"/>
      </dsp:txXfrm>
    </dsp:sp>
    <dsp:sp modelId="{C74C367E-4C3D-4C93-9B22-23B387150B1F}">
      <dsp:nvSpPr>
        <dsp:cNvPr id="0" name=""/>
        <dsp:cNvSpPr/>
      </dsp:nvSpPr>
      <dsp:spPr>
        <a:xfrm>
          <a:off x="8206840" y="704467"/>
          <a:ext cx="140430" cy="526614"/>
        </a:xfrm>
        <a:custGeom>
          <a:avLst/>
          <a:gdLst/>
          <a:ahLst/>
          <a:cxnLst/>
          <a:rect l="0" t="0" r="0" b="0"/>
          <a:pathLst>
            <a:path>
              <a:moveTo>
                <a:pt x="0" y="0"/>
              </a:moveTo>
              <a:lnTo>
                <a:pt x="0" y="526614"/>
              </a:lnTo>
              <a:lnTo>
                <a:pt x="140430" y="526614"/>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242256-96F7-4E19-B49A-DE7ED277B87B}">
      <dsp:nvSpPr>
        <dsp:cNvPr id="0" name=""/>
        <dsp:cNvSpPr/>
      </dsp:nvSpPr>
      <dsp:spPr>
        <a:xfrm>
          <a:off x="8347270" y="880006"/>
          <a:ext cx="1123443" cy="7021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SG" sz="1050" kern="1200" dirty="0"/>
            <a:t>Strategies to manage customer segments</a:t>
          </a:r>
        </a:p>
      </dsp:txBody>
      <dsp:txXfrm>
        <a:off x="8367835" y="900571"/>
        <a:ext cx="1082313" cy="661022"/>
      </dsp:txXfrm>
    </dsp:sp>
    <dsp:sp modelId="{981A3FD3-DF98-4882-980B-273E1D94EAE3}">
      <dsp:nvSpPr>
        <dsp:cNvPr id="0" name=""/>
        <dsp:cNvSpPr/>
      </dsp:nvSpPr>
      <dsp:spPr>
        <a:xfrm>
          <a:off x="8206840" y="704467"/>
          <a:ext cx="140430" cy="1404304"/>
        </a:xfrm>
        <a:custGeom>
          <a:avLst/>
          <a:gdLst/>
          <a:ahLst/>
          <a:cxnLst/>
          <a:rect l="0" t="0" r="0" b="0"/>
          <a:pathLst>
            <a:path>
              <a:moveTo>
                <a:pt x="0" y="0"/>
              </a:moveTo>
              <a:lnTo>
                <a:pt x="0" y="1404304"/>
              </a:lnTo>
              <a:lnTo>
                <a:pt x="140430" y="1404304"/>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5980F7-B34D-406E-A014-EF14D572CCDB}">
      <dsp:nvSpPr>
        <dsp:cNvPr id="0" name=""/>
        <dsp:cNvSpPr/>
      </dsp:nvSpPr>
      <dsp:spPr>
        <a:xfrm>
          <a:off x="8347270" y="1757696"/>
          <a:ext cx="1123443" cy="7021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SG" sz="1050" kern="1200" dirty="0"/>
            <a:t>Strategies to manage pricing for Top SKUs</a:t>
          </a:r>
        </a:p>
      </dsp:txBody>
      <dsp:txXfrm>
        <a:off x="8367835" y="1778261"/>
        <a:ext cx="1082313" cy="6610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22F7A-329C-4A87-BCEA-5B08F776F328}">
      <dsp:nvSpPr>
        <dsp:cNvPr id="0" name=""/>
        <dsp:cNvSpPr/>
      </dsp:nvSpPr>
      <dsp:spPr>
        <a:xfrm>
          <a:off x="8985" y="388871"/>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a:t>Data Preparation</a:t>
          </a:r>
          <a:endParaRPr lang="en-SG" sz="1600" kern="1200"/>
        </a:p>
      </dsp:txBody>
      <dsp:txXfrm>
        <a:off x="30189" y="410075"/>
        <a:ext cx="1405540" cy="681566"/>
      </dsp:txXfrm>
    </dsp:sp>
    <dsp:sp modelId="{A34B6E53-F413-4471-90D6-4370455C0527}">
      <dsp:nvSpPr>
        <dsp:cNvPr id="0" name=""/>
        <dsp:cNvSpPr/>
      </dsp:nvSpPr>
      <dsp:spPr>
        <a:xfrm>
          <a:off x="153780" y="1112845"/>
          <a:ext cx="144794" cy="776896"/>
        </a:xfrm>
        <a:custGeom>
          <a:avLst/>
          <a:gdLst/>
          <a:ahLst/>
          <a:cxnLst/>
          <a:rect l="0" t="0" r="0" b="0"/>
          <a:pathLst>
            <a:path>
              <a:moveTo>
                <a:pt x="0" y="0"/>
              </a:moveTo>
              <a:lnTo>
                <a:pt x="0" y="776896"/>
              </a:lnTo>
              <a:lnTo>
                <a:pt x="144794" y="77689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2E3D73-C680-4738-A5E4-03DE061A493D}">
      <dsp:nvSpPr>
        <dsp:cNvPr id="0" name=""/>
        <dsp:cNvSpPr/>
      </dsp:nvSpPr>
      <dsp:spPr>
        <a:xfrm>
          <a:off x="298575" y="12938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dirty="0"/>
            <a:t>Feature Selection</a:t>
          </a:r>
          <a:r>
            <a:rPr lang="en-US" sz="1050" b="0" i="0" kern="1200" baseline="0" dirty="0"/>
            <a:t>: Chose key features (Recency, Frequency, Monetary, Total Quantity).</a:t>
          </a:r>
          <a:endParaRPr lang="en-SG" sz="1050" kern="1200" dirty="0"/>
        </a:p>
      </dsp:txBody>
      <dsp:txXfrm>
        <a:off x="332502" y="1327766"/>
        <a:ext cx="1090505" cy="1123952"/>
      </dsp:txXfrm>
    </dsp:sp>
    <dsp:sp modelId="{70AA634D-E9D8-4A6D-B4C8-E691835BF3FD}">
      <dsp:nvSpPr>
        <dsp:cNvPr id="0" name=""/>
        <dsp:cNvSpPr/>
      </dsp:nvSpPr>
      <dsp:spPr>
        <a:xfrm>
          <a:off x="153780" y="1112845"/>
          <a:ext cx="144794" cy="2149697"/>
        </a:xfrm>
        <a:custGeom>
          <a:avLst/>
          <a:gdLst/>
          <a:ahLst/>
          <a:cxnLst/>
          <a:rect l="0" t="0" r="0" b="0"/>
          <a:pathLst>
            <a:path>
              <a:moveTo>
                <a:pt x="0" y="0"/>
              </a:moveTo>
              <a:lnTo>
                <a:pt x="0" y="2149697"/>
              </a:lnTo>
              <a:lnTo>
                <a:pt x="144794" y="2149697"/>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BAB8BA-6B47-43EB-8936-5E3463D26A52}">
      <dsp:nvSpPr>
        <dsp:cNvPr id="0" name=""/>
        <dsp:cNvSpPr/>
      </dsp:nvSpPr>
      <dsp:spPr>
        <a:xfrm>
          <a:off x="298575" y="26666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Data Scaling</a:t>
          </a:r>
          <a:r>
            <a:rPr lang="en-US" sz="1050" b="0" i="0" kern="1200" baseline="0"/>
            <a:t>: Applied RobustScaler to normalize the data.</a:t>
          </a:r>
          <a:endParaRPr lang="en-SG" sz="1050" kern="1200"/>
        </a:p>
      </dsp:txBody>
      <dsp:txXfrm>
        <a:off x="332502" y="2700566"/>
        <a:ext cx="1090505" cy="1123952"/>
      </dsp:txXfrm>
    </dsp:sp>
    <dsp:sp modelId="{7C8FBC54-13A1-4061-BCDF-7712D9EF54E3}">
      <dsp:nvSpPr>
        <dsp:cNvPr id="0" name=""/>
        <dsp:cNvSpPr/>
      </dsp:nvSpPr>
      <dsp:spPr>
        <a:xfrm>
          <a:off x="1818921" y="388871"/>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a:t>RFM Segmentation</a:t>
          </a:r>
          <a:endParaRPr lang="en-SG" sz="1600" kern="1200"/>
        </a:p>
      </dsp:txBody>
      <dsp:txXfrm>
        <a:off x="1840125" y="410075"/>
        <a:ext cx="1405540" cy="681566"/>
      </dsp:txXfrm>
    </dsp:sp>
    <dsp:sp modelId="{E9EB6BDD-3997-45FC-A731-CF3E16C80F57}">
      <dsp:nvSpPr>
        <dsp:cNvPr id="0" name=""/>
        <dsp:cNvSpPr/>
      </dsp:nvSpPr>
      <dsp:spPr>
        <a:xfrm>
          <a:off x="1963716" y="1112845"/>
          <a:ext cx="144794" cy="776896"/>
        </a:xfrm>
        <a:custGeom>
          <a:avLst/>
          <a:gdLst/>
          <a:ahLst/>
          <a:cxnLst/>
          <a:rect l="0" t="0" r="0" b="0"/>
          <a:pathLst>
            <a:path>
              <a:moveTo>
                <a:pt x="0" y="0"/>
              </a:moveTo>
              <a:lnTo>
                <a:pt x="0" y="776896"/>
              </a:lnTo>
              <a:lnTo>
                <a:pt x="144794" y="77689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91CF3-0848-4B2D-AF79-1A146320BB55}">
      <dsp:nvSpPr>
        <dsp:cNvPr id="0" name=""/>
        <dsp:cNvSpPr/>
      </dsp:nvSpPr>
      <dsp:spPr>
        <a:xfrm>
          <a:off x="2108511" y="12938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RFM Scoring</a:t>
          </a:r>
          <a:r>
            <a:rPr lang="en-US" sz="1050" b="0" i="0" kern="1200" baseline="0"/>
            <a:t>: Assigned scores for Recency, Frequency, Monetary values.</a:t>
          </a:r>
          <a:endParaRPr lang="en-SG" sz="1050" kern="1200"/>
        </a:p>
      </dsp:txBody>
      <dsp:txXfrm>
        <a:off x="2142438" y="1327766"/>
        <a:ext cx="1090505" cy="1123952"/>
      </dsp:txXfrm>
    </dsp:sp>
    <dsp:sp modelId="{1C6BC8CE-1605-4830-BBE2-1551BC7E68FF}">
      <dsp:nvSpPr>
        <dsp:cNvPr id="0" name=""/>
        <dsp:cNvSpPr/>
      </dsp:nvSpPr>
      <dsp:spPr>
        <a:xfrm>
          <a:off x="1963716" y="1112845"/>
          <a:ext cx="144794" cy="2149697"/>
        </a:xfrm>
        <a:custGeom>
          <a:avLst/>
          <a:gdLst/>
          <a:ahLst/>
          <a:cxnLst/>
          <a:rect l="0" t="0" r="0" b="0"/>
          <a:pathLst>
            <a:path>
              <a:moveTo>
                <a:pt x="0" y="0"/>
              </a:moveTo>
              <a:lnTo>
                <a:pt x="0" y="2149697"/>
              </a:lnTo>
              <a:lnTo>
                <a:pt x="144794" y="2149697"/>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B9A65D-9846-4790-BF8F-67A5F5205390}">
      <dsp:nvSpPr>
        <dsp:cNvPr id="0" name=""/>
        <dsp:cNvSpPr/>
      </dsp:nvSpPr>
      <dsp:spPr>
        <a:xfrm>
          <a:off x="2108511" y="26666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Segment Assignment</a:t>
          </a:r>
          <a:r>
            <a:rPr lang="en-US" sz="1050" b="0" i="0" kern="1200" baseline="0"/>
            <a:t>: Mapped customers to segments (e.g., Champions, Loyal Customers).</a:t>
          </a:r>
          <a:endParaRPr lang="en-SG" sz="1050" kern="1200"/>
        </a:p>
      </dsp:txBody>
      <dsp:txXfrm>
        <a:off x="2142438" y="2700566"/>
        <a:ext cx="1090505" cy="1123952"/>
      </dsp:txXfrm>
    </dsp:sp>
    <dsp:sp modelId="{CC02BBDD-CFBB-4FF9-9BAE-AB2020501AAD}">
      <dsp:nvSpPr>
        <dsp:cNvPr id="0" name=""/>
        <dsp:cNvSpPr/>
      </dsp:nvSpPr>
      <dsp:spPr>
        <a:xfrm>
          <a:off x="3628857" y="388871"/>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a:t>K-Means Clustering</a:t>
          </a:r>
          <a:endParaRPr lang="en-SG" sz="1600" kern="1200"/>
        </a:p>
      </dsp:txBody>
      <dsp:txXfrm>
        <a:off x="3650061" y="410075"/>
        <a:ext cx="1405540" cy="681566"/>
      </dsp:txXfrm>
    </dsp:sp>
    <dsp:sp modelId="{A9418202-867F-445A-B691-BE8B44C67554}">
      <dsp:nvSpPr>
        <dsp:cNvPr id="0" name=""/>
        <dsp:cNvSpPr/>
      </dsp:nvSpPr>
      <dsp:spPr>
        <a:xfrm>
          <a:off x="3773652" y="1112845"/>
          <a:ext cx="144794" cy="776896"/>
        </a:xfrm>
        <a:custGeom>
          <a:avLst/>
          <a:gdLst/>
          <a:ahLst/>
          <a:cxnLst/>
          <a:rect l="0" t="0" r="0" b="0"/>
          <a:pathLst>
            <a:path>
              <a:moveTo>
                <a:pt x="0" y="0"/>
              </a:moveTo>
              <a:lnTo>
                <a:pt x="0" y="776896"/>
              </a:lnTo>
              <a:lnTo>
                <a:pt x="144794" y="77689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AA4070-C47E-464E-AA96-C66993D2FF10}">
      <dsp:nvSpPr>
        <dsp:cNvPr id="0" name=""/>
        <dsp:cNvSpPr/>
      </dsp:nvSpPr>
      <dsp:spPr>
        <a:xfrm>
          <a:off x="3918447" y="12938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First Run</a:t>
          </a:r>
          <a:r>
            <a:rPr lang="en-US" sz="1050" b="0" i="0" kern="1200" baseline="0"/>
            <a:t>: Identified optimal clusters (3) using Elbow and Silhouette methods.</a:t>
          </a:r>
          <a:endParaRPr lang="en-SG" sz="1050" kern="1200"/>
        </a:p>
      </dsp:txBody>
      <dsp:txXfrm>
        <a:off x="3952374" y="1327766"/>
        <a:ext cx="1090505" cy="1123952"/>
      </dsp:txXfrm>
    </dsp:sp>
    <dsp:sp modelId="{D7231DC0-1521-4D91-A586-A2C69929E2FB}">
      <dsp:nvSpPr>
        <dsp:cNvPr id="0" name=""/>
        <dsp:cNvSpPr/>
      </dsp:nvSpPr>
      <dsp:spPr>
        <a:xfrm>
          <a:off x="3773652" y="1112845"/>
          <a:ext cx="144794" cy="2149697"/>
        </a:xfrm>
        <a:custGeom>
          <a:avLst/>
          <a:gdLst/>
          <a:ahLst/>
          <a:cxnLst/>
          <a:rect l="0" t="0" r="0" b="0"/>
          <a:pathLst>
            <a:path>
              <a:moveTo>
                <a:pt x="0" y="0"/>
              </a:moveTo>
              <a:lnTo>
                <a:pt x="0" y="2149697"/>
              </a:lnTo>
              <a:lnTo>
                <a:pt x="144794" y="2149697"/>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A055C-061B-4F91-B1C4-091B9CC36281}">
      <dsp:nvSpPr>
        <dsp:cNvPr id="0" name=""/>
        <dsp:cNvSpPr/>
      </dsp:nvSpPr>
      <dsp:spPr>
        <a:xfrm>
          <a:off x="3918447" y="26666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Second Run</a:t>
          </a:r>
          <a:r>
            <a:rPr lang="en-US" sz="1050" b="0" i="0" kern="1200" baseline="0"/>
            <a:t>: Further segmented Cluster 1 into sub-clusters.</a:t>
          </a:r>
          <a:endParaRPr lang="en-SG" sz="1050" kern="1200"/>
        </a:p>
      </dsp:txBody>
      <dsp:txXfrm>
        <a:off x="3952374" y="2700566"/>
        <a:ext cx="1090505" cy="1123952"/>
      </dsp:txXfrm>
    </dsp:sp>
    <dsp:sp modelId="{A8EE9AD2-C726-49C1-B8AF-B2A8879347A5}">
      <dsp:nvSpPr>
        <dsp:cNvPr id="0" name=""/>
        <dsp:cNvSpPr/>
      </dsp:nvSpPr>
      <dsp:spPr>
        <a:xfrm>
          <a:off x="5438793" y="388871"/>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a:t>Integration</a:t>
          </a:r>
          <a:endParaRPr lang="en-SG" sz="1600" kern="1200"/>
        </a:p>
      </dsp:txBody>
      <dsp:txXfrm>
        <a:off x="5459997" y="410075"/>
        <a:ext cx="1405540" cy="681566"/>
      </dsp:txXfrm>
    </dsp:sp>
    <dsp:sp modelId="{591C893E-44A4-496F-ADC7-C1CC4FD331C4}">
      <dsp:nvSpPr>
        <dsp:cNvPr id="0" name=""/>
        <dsp:cNvSpPr/>
      </dsp:nvSpPr>
      <dsp:spPr>
        <a:xfrm>
          <a:off x="5583588" y="1112845"/>
          <a:ext cx="144794" cy="776896"/>
        </a:xfrm>
        <a:custGeom>
          <a:avLst/>
          <a:gdLst/>
          <a:ahLst/>
          <a:cxnLst/>
          <a:rect l="0" t="0" r="0" b="0"/>
          <a:pathLst>
            <a:path>
              <a:moveTo>
                <a:pt x="0" y="0"/>
              </a:moveTo>
              <a:lnTo>
                <a:pt x="0" y="776896"/>
              </a:lnTo>
              <a:lnTo>
                <a:pt x="144794" y="77689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D75B0-5F1A-4C9D-B6B1-583B000B83B3}">
      <dsp:nvSpPr>
        <dsp:cNvPr id="0" name=""/>
        <dsp:cNvSpPr/>
      </dsp:nvSpPr>
      <dsp:spPr>
        <a:xfrm>
          <a:off x="5728383" y="12938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Merging Segments</a:t>
          </a:r>
          <a:r>
            <a:rPr lang="en-US" sz="1050" b="0" i="0" kern="1200" baseline="0"/>
            <a:t>: Combined RFM segments with K-Means clusters.</a:t>
          </a:r>
          <a:endParaRPr lang="en-SG" sz="1050" kern="1200"/>
        </a:p>
      </dsp:txBody>
      <dsp:txXfrm>
        <a:off x="5762310" y="1327766"/>
        <a:ext cx="1090505" cy="1123952"/>
      </dsp:txXfrm>
    </dsp:sp>
    <dsp:sp modelId="{A1A5CF7D-7123-436C-B4FA-828623BD6789}">
      <dsp:nvSpPr>
        <dsp:cNvPr id="0" name=""/>
        <dsp:cNvSpPr/>
      </dsp:nvSpPr>
      <dsp:spPr>
        <a:xfrm>
          <a:off x="5583588" y="1112845"/>
          <a:ext cx="144794" cy="2149697"/>
        </a:xfrm>
        <a:custGeom>
          <a:avLst/>
          <a:gdLst/>
          <a:ahLst/>
          <a:cxnLst/>
          <a:rect l="0" t="0" r="0" b="0"/>
          <a:pathLst>
            <a:path>
              <a:moveTo>
                <a:pt x="0" y="0"/>
              </a:moveTo>
              <a:lnTo>
                <a:pt x="0" y="2149697"/>
              </a:lnTo>
              <a:lnTo>
                <a:pt x="144794" y="2149697"/>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C1941B-A16B-45A9-8589-E6B1326103AB}">
      <dsp:nvSpPr>
        <dsp:cNvPr id="0" name=""/>
        <dsp:cNvSpPr/>
      </dsp:nvSpPr>
      <dsp:spPr>
        <a:xfrm>
          <a:off x="5728383" y="26666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Crosstab &amp; Visualization</a:t>
          </a:r>
          <a:r>
            <a:rPr lang="en-US" sz="1050" b="0" i="0" kern="1200" baseline="0"/>
            <a:t>: Analyzed customer distribution with heatmaps.</a:t>
          </a:r>
          <a:endParaRPr lang="en-SG" sz="1050" kern="1200"/>
        </a:p>
      </dsp:txBody>
      <dsp:txXfrm>
        <a:off x="5762310" y="2700566"/>
        <a:ext cx="1090505" cy="1123952"/>
      </dsp:txXfrm>
    </dsp:sp>
    <dsp:sp modelId="{386189B9-D8D3-461F-8C02-99043F380004}">
      <dsp:nvSpPr>
        <dsp:cNvPr id="0" name=""/>
        <dsp:cNvSpPr/>
      </dsp:nvSpPr>
      <dsp:spPr>
        <a:xfrm>
          <a:off x="7248729" y="388871"/>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a:t>Category Analysis</a:t>
          </a:r>
          <a:endParaRPr lang="en-SG" sz="1600" kern="1200"/>
        </a:p>
      </dsp:txBody>
      <dsp:txXfrm>
        <a:off x="7269933" y="410075"/>
        <a:ext cx="1405540" cy="681566"/>
      </dsp:txXfrm>
    </dsp:sp>
    <dsp:sp modelId="{CF7FC2BE-74B0-4E23-B4F8-FDEB5D1878EA}">
      <dsp:nvSpPr>
        <dsp:cNvPr id="0" name=""/>
        <dsp:cNvSpPr/>
      </dsp:nvSpPr>
      <dsp:spPr>
        <a:xfrm>
          <a:off x="7393524" y="1112845"/>
          <a:ext cx="144794" cy="776896"/>
        </a:xfrm>
        <a:custGeom>
          <a:avLst/>
          <a:gdLst/>
          <a:ahLst/>
          <a:cxnLst/>
          <a:rect l="0" t="0" r="0" b="0"/>
          <a:pathLst>
            <a:path>
              <a:moveTo>
                <a:pt x="0" y="0"/>
              </a:moveTo>
              <a:lnTo>
                <a:pt x="0" y="776896"/>
              </a:lnTo>
              <a:lnTo>
                <a:pt x="144794" y="77689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27A03-6101-4179-A774-58E7B59EF50E}">
      <dsp:nvSpPr>
        <dsp:cNvPr id="0" name=""/>
        <dsp:cNvSpPr/>
      </dsp:nvSpPr>
      <dsp:spPr>
        <a:xfrm>
          <a:off x="7538319" y="12938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Customer &amp; Item Categories</a:t>
          </a:r>
          <a:r>
            <a:rPr lang="en-US" sz="1050" b="0" i="0" kern="1200" baseline="0"/>
            <a:t>: Grouped and visualized data to explore segment distribution.</a:t>
          </a:r>
          <a:endParaRPr lang="en-SG" sz="1050" kern="1200"/>
        </a:p>
      </dsp:txBody>
      <dsp:txXfrm>
        <a:off x="7572246" y="1327766"/>
        <a:ext cx="1090505" cy="1123952"/>
      </dsp:txXfrm>
    </dsp:sp>
    <dsp:sp modelId="{C44DB1C4-E726-49D3-8A6C-88FC0E2BB5A9}">
      <dsp:nvSpPr>
        <dsp:cNvPr id="0" name=""/>
        <dsp:cNvSpPr/>
      </dsp:nvSpPr>
      <dsp:spPr>
        <a:xfrm>
          <a:off x="9058665" y="388871"/>
          <a:ext cx="1447948" cy="72397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baseline="0"/>
            <a:t>Exporting Results</a:t>
          </a:r>
          <a:endParaRPr lang="en-SG" sz="1600" kern="1200"/>
        </a:p>
      </dsp:txBody>
      <dsp:txXfrm>
        <a:off x="9079869" y="410075"/>
        <a:ext cx="1405540" cy="681566"/>
      </dsp:txXfrm>
    </dsp:sp>
    <dsp:sp modelId="{01A7633B-A831-4C8E-97C8-11D54C1041AE}">
      <dsp:nvSpPr>
        <dsp:cNvPr id="0" name=""/>
        <dsp:cNvSpPr/>
      </dsp:nvSpPr>
      <dsp:spPr>
        <a:xfrm>
          <a:off x="9203460" y="1112845"/>
          <a:ext cx="144794" cy="776896"/>
        </a:xfrm>
        <a:custGeom>
          <a:avLst/>
          <a:gdLst/>
          <a:ahLst/>
          <a:cxnLst/>
          <a:rect l="0" t="0" r="0" b="0"/>
          <a:pathLst>
            <a:path>
              <a:moveTo>
                <a:pt x="0" y="0"/>
              </a:moveTo>
              <a:lnTo>
                <a:pt x="0" y="776896"/>
              </a:lnTo>
              <a:lnTo>
                <a:pt x="144794" y="77689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8BB716-BFDB-4AD9-A8D8-76944F8F1AE8}">
      <dsp:nvSpPr>
        <dsp:cNvPr id="0" name=""/>
        <dsp:cNvSpPr/>
      </dsp:nvSpPr>
      <dsp:spPr>
        <a:xfrm>
          <a:off x="9348255" y="1293839"/>
          <a:ext cx="1158359" cy="1191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CSV Export</a:t>
          </a:r>
          <a:r>
            <a:rPr lang="en-US" sz="1050" b="0" i="0" kern="1200" baseline="0"/>
            <a:t>: Final segmented data exported for further analysis.</a:t>
          </a:r>
          <a:endParaRPr lang="en-SG" sz="1050" kern="1200"/>
        </a:p>
      </dsp:txBody>
      <dsp:txXfrm>
        <a:off x="9382182" y="1327766"/>
        <a:ext cx="1090505" cy="11239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18350-6F4F-4E3F-AF9F-777735EE9798}">
      <dsp:nvSpPr>
        <dsp:cNvPr id="0" name=""/>
        <dsp:cNvSpPr/>
      </dsp:nvSpPr>
      <dsp:spPr>
        <a:xfrm>
          <a:off x="1283" y="924117"/>
          <a:ext cx="2503103" cy="2503103"/>
        </a:xfrm>
        <a:prstGeom prst="ellipse">
          <a:avLst/>
        </a:prstGeom>
        <a:gradFill rotWithShape="0">
          <a:gsLst>
            <a:gs pos="0">
              <a:schemeClr val="accent2">
                <a:alpha val="50000"/>
                <a:hueOff val="0"/>
                <a:satOff val="0"/>
                <a:lumOff val="0"/>
                <a:alphaOff val="0"/>
                <a:lumMod val="110000"/>
                <a:satMod val="105000"/>
                <a:tint val="67000"/>
              </a:schemeClr>
            </a:gs>
            <a:gs pos="50000">
              <a:schemeClr val="accent2">
                <a:alpha val="50000"/>
                <a:hueOff val="0"/>
                <a:satOff val="0"/>
                <a:lumOff val="0"/>
                <a:alphaOff val="0"/>
                <a:lumMod val="105000"/>
                <a:satMod val="103000"/>
                <a:tint val="73000"/>
              </a:schemeClr>
            </a:gs>
            <a:gs pos="100000">
              <a:schemeClr val="accent2">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37754" tIns="21590" rIns="137754" bIns="21590" numCol="1" spcCol="1270" anchor="ctr" anchorCtr="1">
          <a:noAutofit/>
        </a:bodyPr>
        <a:lstStyle/>
        <a:p>
          <a:pPr marL="0" lvl="0" indent="0" algn="l" defTabSz="755650">
            <a:lnSpc>
              <a:spcPct val="90000"/>
            </a:lnSpc>
            <a:spcBef>
              <a:spcPct val="0"/>
            </a:spcBef>
            <a:spcAft>
              <a:spcPct val="35000"/>
            </a:spcAft>
            <a:buNone/>
          </a:pPr>
          <a:r>
            <a:rPr lang="en-US" sz="1700" kern="1200"/>
            <a:t>Champion</a:t>
          </a:r>
          <a:endParaRPr lang="en-SG" sz="1700" kern="1200"/>
        </a:p>
        <a:p>
          <a:pPr marL="114300" lvl="1" indent="-114300" algn="l" defTabSz="577850">
            <a:lnSpc>
              <a:spcPct val="90000"/>
            </a:lnSpc>
            <a:spcBef>
              <a:spcPct val="0"/>
            </a:spcBef>
            <a:spcAft>
              <a:spcPct val="15000"/>
            </a:spcAft>
            <a:buChar char="•"/>
          </a:pPr>
          <a:r>
            <a:rPr lang="en-US" sz="1300" kern="1200"/>
            <a:t>Loyal and high-value customers who purchase frequently and recently.</a:t>
          </a:r>
          <a:endParaRPr lang="en-SG" sz="1300" kern="1200"/>
        </a:p>
      </dsp:txBody>
      <dsp:txXfrm>
        <a:off x="367854" y="1290688"/>
        <a:ext cx="1769961" cy="1769961"/>
      </dsp:txXfrm>
    </dsp:sp>
    <dsp:sp modelId="{51219A00-5100-4FFF-B2E7-AF8FA2B885F1}">
      <dsp:nvSpPr>
        <dsp:cNvPr id="0" name=""/>
        <dsp:cNvSpPr/>
      </dsp:nvSpPr>
      <dsp:spPr>
        <a:xfrm>
          <a:off x="2003766" y="924117"/>
          <a:ext cx="2503103" cy="2503103"/>
        </a:xfrm>
        <a:prstGeom prst="ellipse">
          <a:avLst/>
        </a:prstGeom>
        <a:gradFill rotWithShape="0">
          <a:gsLst>
            <a:gs pos="0">
              <a:schemeClr val="accent2">
                <a:alpha val="50000"/>
                <a:hueOff val="0"/>
                <a:satOff val="0"/>
                <a:lumOff val="0"/>
                <a:alphaOff val="0"/>
                <a:lumMod val="110000"/>
                <a:satMod val="105000"/>
                <a:tint val="67000"/>
              </a:schemeClr>
            </a:gs>
            <a:gs pos="50000">
              <a:schemeClr val="accent2">
                <a:alpha val="50000"/>
                <a:hueOff val="0"/>
                <a:satOff val="0"/>
                <a:lumOff val="0"/>
                <a:alphaOff val="0"/>
                <a:lumMod val="105000"/>
                <a:satMod val="103000"/>
                <a:tint val="73000"/>
              </a:schemeClr>
            </a:gs>
            <a:gs pos="100000">
              <a:schemeClr val="accent2">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37754" tIns="21590" rIns="137754" bIns="21590" numCol="1" spcCol="1270" anchor="ctr" anchorCtr="1">
          <a:noAutofit/>
        </a:bodyPr>
        <a:lstStyle/>
        <a:p>
          <a:pPr marL="0" lvl="0" indent="0" algn="l" defTabSz="755650">
            <a:lnSpc>
              <a:spcPct val="90000"/>
            </a:lnSpc>
            <a:spcBef>
              <a:spcPct val="0"/>
            </a:spcBef>
            <a:spcAft>
              <a:spcPct val="35000"/>
            </a:spcAft>
            <a:buNone/>
          </a:pPr>
          <a:r>
            <a:rPr lang="en-US" sz="1700" kern="1200"/>
            <a:t>Hibernating</a:t>
          </a:r>
          <a:endParaRPr lang="en-SG" sz="1700" kern="1200"/>
        </a:p>
        <a:p>
          <a:pPr marL="114300" lvl="1" indent="-114300" algn="l" defTabSz="577850">
            <a:lnSpc>
              <a:spcPct val="90000"/>
            </a:lnSpc>
            <a:spcBef>
              <a:spcPct val="0"/>
            </a:spcBef>
            <a:spcAft>
              <a:spcPct val="15000"/>
            </a:spcAft>
            <a:buChar char="•"/>
          </a:pPr>
          <a:r>
            <a:rPr lang="en-US" sz="1300" kern="1200"/>
            <a:t>Customers who have become inactive and haven't purchased recently.</a:t>
          </a:r>
          <a:endParaRPr lang="en-SG" sz="1300" kern="1200"/>
        </a:p>
      </dsp:txBody>
      <dsp:txXfrm>
        <a:off x="2370337" y="1290688"/>
        <a:ext cx="1769961" cy="1769961"/>
      </dsp:txXfrm>
    </dsp:sp>
    <dsp:sp modelId="{556D67FC-E373-4655-B356-5028D38E4274}">
      <dsp:nvSpPr>
        <dsp:cNvPr id="0" name=""/>
        <dsp:cNvSpPr/>
      </dsp:nvSpPr>
      <dsp:spPr>
        <a:xfrm>
          <a:off x="4006248" y="924117"/>
          <a:ext cx="2503103" cy="2503103"/>
        </a:xfrm>
        <a:prstGeom prst="ellipse">
          <a:avLst/>
        </a:prstGeom>
        <a:gradFill rotWithShape="0">
          <a:gsLst>
            <a:gs pos="0">
              <a:schemeClr val="accent2">
                <a:alpha val="50000"/>
                <a:hueOff val="0"/>
                <a:satOff val="0"/>
                <a:lumOff val="0"/>
                <a:alphaOff val="0"/>
                <a:lumMod val="110000"/>
                <a:satMod val="105000"/>
                <a:tint val="67000"/>
              </a:schemeClr>
            </a:gs>
            <a:gs pos="50000">
              <a:schemeClr val="accent2">
                <a:alpha val="50000"/>
                <a:hueOff val="0"/>
                <a:satOff val="0"/>
                <a:lumOff val="0"/>
                <a:alphaOff val="0"/>
                <a:lumMod val="105000"/>
                <a:satMod val="103000"/>
                <a:tint val="73000"/>
              </a:schemeClr>
            </a:gs>
            <a:gs pos="100000">
              <a:schemeClr val="accent2">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37754" tIns="21590" rIns="137754" bIns="21590" numCol="1" spcCol="1270" anchor="ctr" anchorCtr="1">
          <a:noAutofit/>
        </a:bodyPr>
        <a:lstStyle/>
        <a:p>
          <a:pPr marL="0" lvl="0" indent="0" algn="l" defTabSz="755650">
            <a:lnSpc>
              <a:spcPct val="90000"/>
            </a:lnSpc>
            <a:spcBef>
              <a:spcPct val="0"/>
            </a:spcBef>
            <a:spcAft>
              <a:spcPct val="35000"/>
            </a:spcAft>
            <a:buNone/>
          </a:pPr>
          <a:r>
            <a:rPr lang="en-US" sz="1700" kern="1200"/>
            <a:t>Lost</a:t>
          </a:r>
          <a:endParaRPr lang="en-SG" sz="1700" kern="1200"/>
        </a:p>
        <a:p>
          <a:pPr marL="114300" lvl="1" indent="-114300" algn="l" defTabSz="577850">
            <a:lnSpc>
              <a:spcPct val="90000"/>
            </a:lnSpc>
            <a:spcBef>
              <a:spcPct val="0"/>
            </a:spcBef>
            <a:spcAft>
              <a:spcPct val="15000"/>
            </a:spcAft>
            <a:buChar char="•"/>
          </a:pPr>
          <a:r>
            <a:rPr lang="en-US" sz="1300" kern="1200"/>
            <a:t>Former customers who haven't purchased in a long time and may not return.</a:t>
          </a:r>
          <a:endParaRPr lang="en-SG" sz="1300" kern="1200"/>
        </a:p>
      </dsp:txBody>
      <dsp:txXfrm>
        <a:off x="4372819" y="1290688"/>
        <a:ext cx="1769961" cy="1769961"/>
      </dsp:txXfrm>
    </dsp:sp>
    <dsp:sp modelId="{5EBD0BA4-B9B8-4729-84A2-D3FF23E89B95}">
      <dsp:nvSpPr>
        <dsp:cNvPr id="0" name=""/>
        <dsp:cNvSpPr/>
      </dsp:nvSpPr>
      <dsp:spPr>
        <a:xfrm>
          <a:off x="6008730" y="924117"/>
          <a:ext cx="2503103" cy="2503103"/>
        </a:xfrm>
        <a:prstGeom prst="ellipse">
          <a:avLst/>
        </a:prstGeom>
        <a:gradFill rotWithShape="0">
          <a:gsLst>
            <a:gs pos="0">
              <a:schemeClr val="accent2">
                <a:alpha val="50000"/>
                <a:hueOff val="0"/>
                <a:satOff val="0"/>
                <a:lumOff val="0"/>
                <a:alphaOff val="0"/>
                <a:lumMod val="110000"/>
                <a:satMod val="105000"/>
                <a:tint val="67000"/>
              </a:schemeClr>
            </a:gs>
            <a:gs pos="50000">
              <a:schemeClr val="accent2">
                <a:alpha val="50000"/>
                <a:hueOff val="0"/>
                <a:satOff val="0"/>
                <a:lumOff val="0"/>
                <a:alphaOff val="0"/>
                <a:lumMod val="105000"/>
                <a:satMod val="103000"/>
                <a:tint val="73000"/>
              </a:schemeClr>
            </a:gs>
            <a:gs pos="100000">
              <a:schemeClr val="accent2">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37754" tIns="21590" rIns="137754" bIns="21590" numCol="1" spcCol="1270" anchor="ctr" anchorCtr="1">
          <a:noAutofit/>
        </a:bodyPr>
        <a:lstStyle/>
        <a:p>
          <a:pPr marL="0" lvl="0" indent="0" algn="l" defTabSz="755650">
            <a:lnSpc>
              <a:spcPct val="90000"/>
            </a:lnSpc>
            <a:spcBef>
              <a:spcPct val="0"/>
            </a:spcBef>
            <a:spcAft>
              <a:spcPct val="35000"/>
            </a:spcAft>
            <a:buNone/>
          </a:pPr>
          <a:r>
            <a:rPr lang="en-US" sz="1700" kern="1200"/>
            <a:t>New Customers</a:t>
          </a:r>
          <a:endParaRPr lang="en-SG" sz="1700" kern="1200"/>
        </a:p>
        <a:p>
          <a:pPr marL="114300" lvl="1" indent="-114300" algn="l" defTabSz="577850">
            <a:lnSpc>
              <a:spcPct val="90000"/>
            </a:lnSpc>
            <a:spcBef>
              <a:spcPct val="0"/>
            </a:spcBef>
            <a:spcAft>
              <a:spcPct val="15000"/>
            </a:spcAft>
            <a:buChar char="•"/>
          </a:pPr>
          <a:r>
            <a:rPr lang="en-US" sz="1300" kern="1200"/>
            <a:t>Recently acquired customers with potential but not yet fully loyal</a:t>
          </a:r>
          <a:endParaRPr lang="en-SG" sz="1300" kern="1200"/>
        </a:p>
      </dsp:txBody>
      <dsp:txXfrm>
        <a:off x="6375301" y="1290688"/>
        <a:ext cx="1769961" cy="1769961"/>
      </dsp:txXfrm>
    </dsp:sp>
    <dsp:sp modelId="{31D7E47F-C8F2-4FF1-A790-96263BF38E9A}">
      <dsp:nvSpPr>
        <dsp:cNvPr id="0" name=""/>
        <dsp:cNvSpPr/>
      </dsp:nvSpPr>
      <dsp:spPr>
        <a:xfrm>
          <a:off x="8011213" y="924117"/>
          <a:ext cx="2503103" cy="2503103"/>
        </a:xfrm>
        <a:prstGeom prst="ellipse">
          <a:avLst/>
        </a:prstGeom>
        <a:gradFill rotWithShape="0">
          <a:gsLst>
            <a:gs pos="0">
              <a:schemeClr val="accent2">
                <a:alpha val="50000"/>
                <a:hueOff val="0"/>
                <a:satOff val="0"/>
                <a:lumOff val="0"/>
                <a:alphaOff val="0"/>
                <a:lumMod val="110000"/>
                <a:satMod val="105000"/>
                <a:tint val="67000"/>
              </a:schemeClr>
            </a:gs>
            <a:gs pos="50000">
              <a:schemeClr val="accent2">
                <a:alpha val="50000"/>
                <a:hueOff val="0"/>
                <a:satOff val="0"/>
                <a:lumOff val="0"/>
                <a:alphaOff val="0"/>
                <a:lumMod val="105000"/>
                <a:satMod val="103000"/>
                <a:tint val="73000"/>
              </a:schemeClr>
            </a:gs>
            <a:gs pos="100000">
              <a:schemeClr val="accent2">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37754" tIns="21590" rIns="137754" bIns="21590" numCol="1" spcCol="1270" anchor="ctr" anchorCtr="1">
          <a:noAutofit/>
        </a:bodyPr>
        <a:lstStyle/>
        <a:p>
          <a:pPr marL="0" lvl="0" indent="0" algn="l" defTabSz="755650">
            <a:lnSpc>
              <a:spcPct val="90000"/>
            </a:lnSpc>
            <a:spcBef>
              <a:spcPct val="0"/>
            </a:spcBef>
            <a:spcAft>
              <a:spcPct val="35000"/>
            </a:spcAft>
            <a:buNone/>
          </a:pPr>
          <a:r>
            <a:rPr lang="en-US" sz="1700" kern="1200"/>
            <a:t>Potential Loyalists</a:t>
          </a:r>
          <a:endParaRPr lang="en-SG" sz="1700" kern="1200"/>
        </a:p>
        <a:p>
          <a:pPr marL="114300" lvl="1" indent="-114300" algn="l" defTabSz="577850">
            <a:lnSpc>
              <a:spcPct val="90000"/>
            </a:lnSpc>
            <a:spcBef>
              <a:spcPct val="0"/>
            </a:spcBef>
            <a:spcAft>
              <a:spcPct val="15000"/>
            </a:spcAft>
            <a:buChar char="•"/>
          </a:pPr>
          <a:r>
            <a:rPr lang="en-US" sz="1300" kern="1200"/>
            <a:t>Customers showing signs of loyalty through repeat purchases but not yet top-tier.</a:t>
          </a:r>
          <a:endParaRPr lang="en-SG" sz="1300" kern="1200"/>
        </a:p>
      </dsp:txBody>
      <dsp:txXfrm>
        <a:off x="8377784" y="1290688"/>
        <a:ext cx="1769961" cy="17699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DD1E5-51CE-4BFE-BEEF-82A7E961664B}">
      <dsp:nvSpPr>
        <dsp:cNvPr id="0" name=""/>
        <dsp:cNvSpPr/>
      </dsp:nvSpPr>
      <dsp:spPr>
        <a:xfrm>
          <a:off x="4877" y="139949"/>
          <a:ext cx="1663146" cy="83157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baseline="0"/>
            <a:t>Price Elasticity Calculation</a:t>
          </a:r>
          <a:endParaRPr lang="en-SG" sz="1700" kern="1200"/>
        </a:p>
      </dsp:txBody>
      <dsp:txXfrm>
        <a:off x="29233" y="164305"/>
        <a:ext cx="1614434" cy="782861"/>
      </dsp:txXfrm>
    </dsp:sp>
    <dsp:sp modelId="{AD374407-A3C1-4C16-80C4-DE7B86DBFF82}">
      <dsp:nvSpPr>
        <dsp:cNvPr id="0" name=""/>
        <dsp:cNvSpPr/>
      </dsp:nvSpPr>
      <dsp:spPr>
        <a:xfrm>
          <a:off x="171191" y="971522"/>
          <a:ext cx="166314" cy="780186"/>
        </a:xfrm>
        <a:custGeom>
          <a:avLst/>
          <a:gdLst/>
          <a:ahLst/>
          <a:cxnLst/>
          <a:rect l="0" t="0" r="0" b="0"/>
          <a:pathLst>
            <a:path>
              <a:moveTo>
                <a:pt x="0" y="0"/>
              </a:moveTo>
              <a:lnTo>
                <a:pt x="0" y="780186"/>
              </a:lnTo>
              <a:lnTo>
                <a:pt x="166314" y="78018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C1A803-D74F-43EA-88F4-635A9BCE061E}">
      <dsp:nvSpPr>
        <dsp:cNvPr id="0" name=""/>
        <dsp:cNvSpPr/>
      </dsp:nvSpPr>
      <dsp:spPr>
        <a:xfrm>
          <a:off x="337506" y="1179415"/>
          <a:ext cx="1330516" cy="114458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dirty="0"/>
            <a:t>Data Preparation</a:t>
          </a:r>
          <a:r>
            <a:rPr lang="en-US" sz="1050" b="0" i="0" kern="1200" baseline="0" dirty="0"/>
            <a:t>: Merged SKUs and calculated individual and cross-price elasticities.</a:t>
          </a:r>
          <a:endParaRPr lang="en-SG" sz="1050" kern="1200" dirty="0"/>
        </a:p>
      </dsp:txBody>
      <dsp:txXfrm>
        <a:off x="371030" y="1212939"/>
        <a:ext cx="1263468" cy="1077537"/>
      </dsp:txXfrm>
    </dsp:sp>
    <dsp:sp modelId="{0E405D54-37FF-4495-8DB7-201840DCF32D}">
      <dsp:nvSpPr>
        <dsp:cNvPr id="0" name=""/>
        <dsp:cNvSpPr/>
      </dsp:nvSpPr>
      <dsp:spPr>
        <a:xfrm>
          <a:off x="171191" y="971522"/>
          <a:ext cx="166314" cy="2132664"/>
        </a:xfrm>
        <a:custGeom>
          <a:avLst/>
          <a:gdLst/>
          <a:ahLst/>
          <a:cxnLst/>
          <a:rect l="0" t="0" r="0" b="0"/>
          <a:pathLst>
            <a:path>
              <a:moveTo>
                <a:pt x="0" y="0"/>
              </a:moveTo>
              <a:lnTo>
                <a:pt x="0" y="2132664"/>
              </a:lnTo>
              <a:lnTo>
                <a:pt x="166314" y="2132664"/>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FE91D0-5DB6-42DE-B151-F0797C88BABD}">
      <dsp:nvSpPr>
        <dsp:cNvPr id="0" name=""/>
        <dsp:cNvSpPr/>
      </dsp:nvSpPr>
      <dsp:spPr>
        <a:xfrm>
          <a:off x="337506" y="2531894"/>
          <a:ext cx="1330516" cy="114458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Elasticity Metrics</a:t>
          </a:r>
          <a:r>
            <a:rPr lang="en-US" sz="1050" b="0" i="0" kern="1200" baseline="0"/>
            <a:t>: Determined price sensitivity (elastic/inelastic demand) using the elasticity formula.</a:t>
          </a:r>
          <a:endParaRPr lang="en-SG" sz="1050" kern="1200"/>
        </a:p>
      </dsp:txBody>
      <dsp:txXfrm>
        <a:off x="371030" y="2565418"/>
        <a:ext cx="1263468" cy="1077537"/>
      </dsp:txXfrm>
    </dsp:sp>
    <dsp:sp modelId="{AEF8D947-40D8-42C8-B0A2-CDD28CC7EB90}">
      <dsp:nvSpPr>
        <dsp:cNvPr id="0" name=""/>
        <dsp:cNvSpPr/>
      </dsp:nvSpPr>
      <dsp:spPr>
        <a:xfrm>
          <a:off x="2083810" y="139949"/>
          <a:ext cx="1663146" cy="83157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baseline="0"/>
            <a:t>Revenue Optimization</a:t>
          </a:r>
          <a:endParaRPr lang="en-SG" sz="1700" kern="1200"/>
        </a:p>
      </dsp:txBody>
      <dsp:txXfrm>
        <a:off x="2108166" y="164305"/>
        <a:ext cx="1614434" cy="782861"/>
      </dsp:txXfrm>
    </dsp:sp>
    <dsp:sp modelId="{11F272DD-3EDF-4BDC-9A5A-CD9954F709CB}">
      <dsp:nvSpPr>
        <dsp:cNvPr id="0" name=""/>
        <dsp:cNvSpPr/>
      </dsp:nvSpPr>
      <dsp:spPr>
        <a:xfrm>
          <a:off x="2250124" y="971522"/>
          <a:ext cx="166314" cy="780186"/>
        </a:xfrm>
        <a:custGeom>
          <a:avLst/>
          <a:gdLst/>
          <a:ahLst/>
          <a:cxnLst/>
          <a:rect l="0" t="0" r="0" b="0"/>
          <a:pathLst>
            <a:path>
              <a:moveTo>
                <a:pt x="0" y="0"/>
              </a:moveTo>
              <a:lnTo>
                <a:pt x="0" y="780186"/>
              </a:lnTo>
              <a:lnTo>
                <a:pt x="166314" y="78018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AD6AF2-0ACC-4639-BCE3-2B4EB7D112F7}">
      <dsp:nvSpPr>
        <dsp:cNvPr id="0" name=""/>
        <dsp:cNvSpPr/>
      </dsp:nvSpPr>
      <dsp:spPr>
        <a:xfrm>
          <a:off x="2416439" y="1179415"/>
          <a:ext cx="1330516" cy="114458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Model Setup</a:t>
          </a:r>
          <a:r>
            <a:rPr lang="en-US" sz="1050" b="0" i="0" kern="1200" baseline="0"/>
            <a:t>: Created a Gurobi optimization model to adjust prices and maximize total revenue.</a:t>
          </a:r>
          <a:endParaRPr lang="en-SG" sz="1050" kern="1200"/>
        </a:p>
      </dsp:txBody>
      <dsp:txXfrm>
        <a:off x="2449963" y="1212939"/>
        <a:ext cx="1263468" cy="1077537"/>
      </dsp:txXfrm>
    </dsp:sp>
    <dsp:sp modelId="{803138C8-FD3C-401A-A493-EE48121E5D3B}">
      <dsp:nvSpPr>
        <dsp:cNvPr id="0" name=""/>
        <dsp:cNvSpPr/>
      </dsp:nvSpPr>
      <dsp:spPr>
        <a:xfrm>
          <a:off x="2250124" y="971522"/>
          <a:ext cx="166314" cy="2132664"/>
        </a:xfrm>
        <a:custGeom>
          <a:avLst/>
          <a:gdLst/>
          <a:ahLst/>
          <a:cxnLst/>
          <a:rect l="0" t="0" r="0" b="0"/>
          <a:pathLst>
            <a:path>
              <a:moveTo>
                <a:pt x="0" y="0"/>
              </a:moveTo>
              <a:lnTo>
                <a:pt x="0" y="2132664"/>
              </a:lnTo>
              <a:lnTo>
                <a:pt x="166314" y="2132664"/>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342FB5-27F6-47FA-A80C-B3E07BD52B3B}">
      <dsp:nvSpPr>
        <dsp:cNvPr id="0" name=""/>
        <dsp:cNvSpPr/>
      </dsp:nvSpPr>
      <dsp:spPr>
        <a:xfrm>
          <a:off x="2416439" y="2531894"/>
          <a:ext cx="1330516" cy="114458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Revenue Function</a:t>
          </a:r>
          <a:r>
            <a:rPr lang="en-US" sz="1050" b="0" i="0" kern="1200" baseline="0"/>
            <a:t>: Built a function accounting for own-price and cross-price elasticities, ensuring positive quantities.</a:t>
          </a:r>
          <a:endParaRPr lang="en-SG" sz="1050" kern="1200"/>
        </a:p>
      </dsp:txBody>
      <dsp:txXfrm>
        <a:off x="2449963" y="2565418"/>
        <a:ext cx="1263468" cy="1077537"/>
      </dsp:txXfrm>
    </dsp:sp>
    <dsp:sp modelId="{E1DE48FE-9364-4845-9CF4-F59615EADC7C}">
      <dsp:nvSpPr>
        <dsp:cNvPr id="0" name=""/>
        <dsp:cNvSpPr/>
      </dsp:nvSpPr>
      <dsp:spPr>
        <a:xfrm>
          <a:off x="4162742" y="139949"/>
          <a:ext cx="1663146" cy="83157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baseline="0"/>
            <a:t>Execution &amp; Analysis</a:t>
          </a:r>
          <a:endParaRPr lang="en-SG" sz="1700" kern="1200"/>
        </a:p>
      </dsp:txBody>
      <dsp:txXfrm>
        <a:off x="4187098" y="164305"/>
        <a:ext cx="1614434" cy="782861"/>
      </dsp:txXfrm>
    </dsp:sp>
    <dsp:sp modelId="{4ECCA8FE-C87B-4D21-BEE2-13218578AC6B}">
      <dsp:nvSpPr>
        <dsp:cNvPr id="0" name=""/>
        <dsp:cNvSpPr/>
      </dsp:nvSpPr>
      <dsp:spPr>
        <a:xfrm>
          <a:off x="4329057" y="971522"/>
          <a:ext cx="166314" cy="780186"/>
        </a:xfrm>
        <a:custGeom>
          <a:avLst/>
          <a:gdLst/>
          <a:ahLst/>
          <a:cxnLst/>
          <a:rect l="0" t="0" r="0" b="0"/>
          <a:pathLst>
            <a:path>
              <a:moveTo>
                <a:pt x="0" y="0"/>
              </a:moveTo>
              <a:lnTo>
                <a:pt x="0" y="780186"/>
              </a:lnTo>
              <a:lnTo>
                <a:pt x="166314" y="78018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F6612C-EB84-40D6-A0AF-1FB34F46B0F0}">
      <dsp:nvSpPr>
        <dsp:cNvPr id="0" name=""/>
        <dsp:cNvSpPr/>
      </dsp:nvSpPr>
      <dsp:spPr>
        <a:xfrm>
          <a:off x="4495372" y="1179415"/>
          <a:ext cx="1330516" cy="114458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Optimization</a:t>
          </a:r>
          <a:r>
            <a:rPr lang="en-US" sz="1050" b="0" i="0" kern="1200" baseline="0"/>
            <a:t>: Executed the model to find optimal price adjustments.</a:t>
          </a:r>
          <a:endParaRPr lang="en-SG" sz="1050" kern="1200"/>
        </a:p>
      </dsp:txBody>
      <dsp:txXfrm>
        <a:off x="4528896" y="1212939"/>
        <a:ext cx="1263468" cy="1077537"/>
      </dsp:txXfrm>
    </dsp:sp>
    <dsp:sp modelId="{3056E4BB-8294-41BE-9C4F-58F63837D25A}">
      <dsp:nvSpPr>
        <dsp:cNvPr id="0" name=""/>
        <dsp:cNvSpPr/>
      </dsp:nvSpPr>
      <dsp:spPr>
        <a:xfrm>
          <a:off x="4329057" y="971522"/>
          <a:ext cx="166314" cy="2132664"/>
        </a:xfrm>
        <a:custGeom>
          <a:avLst/>
          <a:gdLst/>
          <a:ahLst/>
          <a:cxnLst/>
          <a:rect l="0" t="0" r="0" b="0"/>
          <a:pathLst>
            <a:path>
              <a:moveTo>
                <a:pt x="0" y="0"/>
              </a:moveTo>
              <a:lnTo>
                <a:pt x="0" y="2132664"/>
              </a:lnTo>
              <a:lnTo>
                <a:pt x="166314" y="2132664"/>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F195A1-11B2-434F-A596-9C807E107BD7}">
      <dsp:nvSpPr>
        <dsp:cNvPr id="0" name=""/>
        <dsp:cNvSpPr/>
      </dsp:nvSpPr>
      <dsp:spPr>
        <a:xfrm>
          <a:off x="4495372" y="2531894"/>
          <a:ext cx="1330516" cy="114458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Result Analysis</a:t>
          </a:r>
          <a:r>
            <a:rPr lang="en-US" sz="1050" b="0" i="0" kern="1200" baseline="0"/>
            <a:t>: Assessed the impact of price changes on revenue.</a:t>
          </a:r>
          <a:endParaRPr lang="en-SG" sz="1050" kern="1200"/>
        </a:p>
      </dsp:txBody>
      <dsp:txXfrm>
        <a:off x="4528896" y="2565418"/>
        <a:ext cx="1263468" cy="1077537"/>
      </dsp:txXfrm>
    </dsp:sp>
    <dsp:sp modelId="{9615BDD5-1C16-45CE-8D80-CF27B786E496}">
      <dsp:nvSpPr>
        <dsp:cNvPr id="0" name=""/>
        <dsp:cNvSpPr/>
      </dsp:nvSpPr>
      <dsp:spPr>
        <a:xfrm>
          <a:off x="6241675" y="139949"/>
          <a:ext cx="1663146" cy="83157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baseline="0"/>
            <a:t>Customer Category Optimization</a:t>
          </a:r>
          <a:endParaRPr lang="en-SG" sz="1700" kern="1200"/>
        </a:p>
      </dsp:txBody>
      <dsp:txXfrm>
        <a:off x="6266031" y="164305"/>
        <a:ext cx="1614434" cy="782861"/>
      </dsp:txXfrm>
    </dsp:sp>
    <dsp:sp modelId="{16A4E822-D5C2-4AF9-87EC-DC22D136D434}">
      <dsp:nvSpPr>
        <dsp:cNvPr id="0" name=""/>
        <dsp:cNvSpPr/>
      </dsp:nvSpPr>
      <dsp:spPr>
        <a:xfrm>
          <a:off x="6407990" y="971522"/>
          <a:ext cx="166314" cy="780186"/>
        </a:xfrm>
        <a:custGeom>
          <a:avLst/>
          <a:gdLst/>
          <a:ahLst/>
          <a:cxnLst/>
          <a:rect l="0" t="0" r="0" b="0"/>
          <a:pathLst>
            <a:path>
              <a:moveTo>
                <a:pt x="0" y="0"/>
              </a:moveTo>
              <a:lnTo>
                <a:pt x="0" y="780186"/>
              </a:lnTo>
              <a:lnTo>
                <a:pt x="166314" y="78018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45C199-8262-4FE2-9DF4-1CD4E6438D22}">
      <dsp:nvSpPr>
        <dsp:cNvPr id="0" name=""/>
        <dsp:cNvSpPr/>
      </dsp:nvSpPr>
      <dsp:spPr>
        <a:xfrm>
          <a:off x="6574304" y="1179415"/>
          <a:ext cx="1330516" cy="114458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Category-Specific Models</a:t>
          </a:r>
          <a:r>
            <a:rPr lang="en-US" sz="1050" b="0" i="0" kern="1200" baseline="0"/>
            <a:t>: Performed optimization for each customer category (e.g., Supermarket, Retail).</a:t>
          </a:r>
          <a:endParaRPr lang="en-SG" sz="1050" kern="1200"/>
        </a:p>
      </dsp:txBody>
      <dsp:txXfrm>
        <a:off x="6607828" y="1212939"/>
        <a:ext cx="1263468" cy="1077537"/>
      </dsp:txXfrm>
    </dsp:sp>
    <dsp:sp modelId="{367B3EFA-9B18-40BE-8250-2ECDB3F0BC21}">
      <dsp:nvSpPr>
        <dsp:cNvPr id="0" name=""/>
        <dsp:cNvSpPr/>
      </dsp:nvSpPr>
      <dsp:spPr>
        <a:xfrm>
          <a:off x="6407990" y="971522"/>
          <a:ext cx="166314" cy="2132664"/>
        </a:xfrm>
        <a:custGeom>
          <a:avLst/>
          <a:gdLst/>
          <a:ahLst/>
          <a:cxnLst/>
          <a:rect l="0" t="0" r="0" b="0"/>
          <a:pathLst>
            <a:path>
              <a:moveTo>
                <a:pt x="0" y="0"/>
              </a:moveTo>
              <a:lnTo>
                <a:pt x="0" y="2132664"/>
              </a:lnTo>
              <a:lnTo>
                <a:pt x="166314" y="2132664"/>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E08F30-C2D5-4FF2-A5CA-A082CFC967AC}">
      <dsp:nvSpPr>
        <dsp:cNvPr id="0" name=""/>
        <dsp:cNvSpPr/>
      </dsp:nvSpPr>
      <dsp:spPr>
        <a:xfrm>
          <a:off x="6574304" y="2531894"/>
          <a:ext cx="1330516" cy="114458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Result Aggregation</a:t>
          </a:r>
          <a:r>
            <a:rPr lang="en-US" sz="1050" b="0" i="0" kern="1200" baseline="0"/>
            <a:t>: Compared revenue impacts across categories.</a:t>
          </a:r>
          <a:endParaRPr lang="en-SG" sz="1050" kern="1200"/>
        </a:p>
      </dsp:txBody>
      <dsp:txXfrm>
        <a:off x="6607828" y="2565418"/>
        <a:ext cx="1263468" cy="1077537"/>
      </dsp:txXfrm>
    </dsp:sp>
    <dsp:sp modelId="{08156BD6-91D1-4906-9083-7D2F96267CC2}">
      <dsp:nvSpPr>
        <dsp:cNvPr id="0" name=""/>
        <dsp:cNvSpPr/>
      </dsp:nvSpPr>
      <dsp:spPr>
        <a:xfrm>
          <a:off x="8320608" y="139949"/>
          <a:ext cx="1663146" cy="83157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i="0" kern="1200" baseline="0"/>
            <a:t>Data Export</a:t>
          </a:r>
          <a:endParaRPr lang="en-SG" sz="1700" kern="1200"/>
        </a:p>
      </dsp:txBody>
      <dsp:txXfrm>
        <a:off x="8344964" y="164305"/>
        <a:ext cx="1614434" cy="782861"/>
      </dsp:txXfrm>
    </dsp:sp>
    <dsp:sp modelId="{124A153F-49FF-4A9B-9FD2-38F26CEFD16F}">
      <dsp:nvSpPr>
        <dsp:cNvPr id="0" name=""/>
        <dsp:cNvSpPr/>
      </dsp:nvSpPr>
      <dsp:spPr>
        <a:xfrm>
          <a:off x="8486923" y="971522"/>
          <a:ext cx="166314" cy="780186"/>
        </a:xfrm>
        <a:custGeom>
          <a:avLst/>
          <a:gdLst/>
          <a:ahLst/>
          <a:cxnLst/>
          <a:rect l="0" t="0" r="0" b="0"/>
          <a:pathLst>
            <a:path>
              <a:moveTo>
                <a:pt x="0" y="0"/>
              </a:moveTo>
              <a:lnTo>
                <a:pt x="0" y="780186"/>
              </a:lnTo>
              <a:lnTo>
                <a:pt x="166314" y="780186"/>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F52762-8C1F-432C-BC4B-A710FA839E37}">
      <dsp:nvSpPr>
        <dsp:cNvPr id="0" name=""/>
        <dsp:cNvSpPr/>
      </dsp:nvSpPr>
      <dsp:spPr>
        <a:xfrm>
          <a:off x="8653237" y="1179415"/>
          <a:ext cx="1330516" cy="114458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1" i="0" kern="1200" baseline="0"/>
            <a:t>CSV Export</a:t>
          </a:r>
          <a:r>
            <a:rPr lang="en-US" sz="1050" b="0" i="0" kern="1200" baseline="0"/>
            <a:t>: Final optimized data exported for further analysis.</a:t>
          </a:r>
          <a:endParaRPr lang="en-SG" sz="1050" kern="1200"/>
        </a:p>
      </dsp:txBody>
      <dsp:txXfrm>
        <a:off x="8686761" y="1212939"/>
        <a:ext cx="1263468" cy="107753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A2585-173F-41C9-952C-4857DCC4FBA4}" type="datetimeFigureOut">
              <a:rPr lang="en-SG" smtClean="0"/>
              <a:t>22/8/2024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A975A-E4D0-4242-A77F-2CF4D33471F2}" type="slidenum">
              <a:rPr lang="en-SG" smtClean="0"/>
              <a:t>‹#›</a:t>
            </a:fld>
            <a:endParaRPr lang="en-SG"/>
          </a:p>
        </p:txBody>
      </p:sp>
    </p:spTree>
    <p:extLst>
      <p:ext uri="{BB962C8B-B14F-4D97-AF65-F5344CB8AC3E}">
        <p14:creationId xmlns:p14="http://schemas.microsoft.com/office/powerpoint/2010/main" val="649300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Challenges in Understanding Customer Profiles</a:t>
            </a:r>
            <a:r>
              <a:rPr lang="en-US" dirty="0"/>
              <a:t>: CS Tay struggles to accurately identify and segment its customers.</a:t>
            </a:r>
          </a:p>
          <a:p>
            <a:r>
              <a:rPr lang="en-US" b="1" dirty="0"/>
              <a:t>Difficulty Managing Competitive Price Fluctuations</a:t>
            </a:r>
            <a:r>
              <a:rPr lang="en-US" dirty="0"/>
              <a:t>: The company finds it challenging to adjust pricing in response to market competition.</a:t>
            </a:r>
          </a:p>
          <a:p>
            <a:r>
              <a:rPr lang="en-US" b="1" dirty="0"/>
              <a:t>Inability to Leverage Historical Sales Data</a:t>
            </a:r>
            <a:r>
              <a:rPr lang="en-US" dirty="0"/>
              <a:t>: CS Tay is unable to effectively use past sales data to predict customer segments and behavior. ( a need to understand historical sales data, sales trend analysis, understanding forecast and impact on revenue optimization)</a:t>
            </a:r>
          </a:p>
          <a:p>
            <a:r>
              <a:rPr lang="en-US" b="1" dirty="0"/>
              <a:t>Impact on Revenue Optimization</a:t>
            </a:r>
            <a:r>
              <a:rPr lang="en-US" dirty="0"/>
              <a:t>: These issues hinder the company’s ability to optimize pricing strategies and maximize revenue.</a:t>
            </a:r>
            <a:endParaRPr lang="en-SG" dirty="0"/>
          </a:p>
        </p:txBody>
      </p:sp>
      <p:sp>
        <p:nvSpPr>
          <p:cNvPr id="4" name="Slide Number Placeholder 3"/>
          <p:cNvSpPr>
            <a:spLocks noGrp="1"/>
          </p:cNvSpPr>
          <p:nvPr>
            <p:ph type="sldNum" sz="quarter" idx="5"/>
          </p:nvPr>
        </p:nvSpPr>
        <p:spPr/>
        <p:txBody>
          <a:bodyPr/>
          <a:lstStyle/>
          <a:p>
            <a:fld id="{23EA975A-E4D0-4242-A77F-2CF4D33471F2}" type="slidenum">
              <a:rPr lang="en-SG" smtClean="0"/>
              <a:t>5</a:t>
            </a:fld>
            <a:endParaRPr lang="en-SG"/>
          </a:p>
        </p:txBody>
      </p:sp>
    </p:spTree>
    <p:extLst>
      <p:ext uri="{BB962C8B-B14F-4D97-AF65-F5344CB8AC3E}">
        <p14:creationId xmlns:p14="http://schemas.microsoft.com/office/powerpoint/2010/main" val="224566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we define customer seg, it is to increase </a:t>
            </a:r>
          </a:p>
        </p:txBody>
      </p:sp>
      <p:sp>
        <p:nvSpPr>
          <p:cNvPr id="4" name="Slide Number Placeholder 3"/>
          <p:cNvSpPr>
            <a:spLocks noGrp="1"/>
          </p:cNvSpPr>
          <p:nvPr>
            <p:ph type="sldNum" sz="quarter" idx="5"/>
          </p:nvPr>
        </p:nvSpPr>
        <p:spPr/>
        <p:txBody>
          <a:bodyPr/>
          <a:lstStyle/>
          <a:p>
            <a:fld id="{23EA975A-E4D0-4242-A77F-2CF4D33471F2}" type="slidenum">
              <a:rPr lang="en-SG" smtClean="0"/>
              <a:t>7</a:t>
            </a:fld>
            <a:endParaRPr lang="en-SG"/>
          </a:p>
        </p:txBody>
      </p:sp>
    </p:spTree>
    <p:extLst>
      <p:ext uri="{BB962C8B-B14F-4D97-AF65-F5344CB8AC3E}">
        <p14:creationId xmlns:p14="http://schemas.microsoft.com/office/powerpoint/2010/main" val="981141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Put this to Appendix</a:t>
            </a:r>
          </a:p>
          <a:p>
            <a:r>
              <a:rPr lang="en-SG" dirty="0"/>
              <a:t>Only show headers</a:t>
            </a:r>
          </a:p>
        </p:txBody>
      </p:sp>
      <p:sp>
        <p:nvSpPr>
          <p:cNvPr id="4" name="Slide Number Placeholder 3"/>
          <p:cNvSpPr>
            <a:spLocks noGrp="1"/>
          </p:cNvSpPr>
          <p:nvPr>
            <p:ph type="sldNum" sz="quarter" idx="5"/>
          </p:nvPr>
        </p:nvSpPr>
        <p:spPr/>
        <p:txBody>
          <a:bodyPr/>
          <a:lstStyle/>
          <a:p>
            <a:fld id="{23EA975A-E4D0-4242-A77F-2CF4D33471F2}" type="slidenum">
              <a:rPr lang="en-SG" smtClean="0"/>
              <a:t>11</a:t>
            </a:fld>
            <a:endParaRPr lang="en-SG"/>
          </a:p>
        </p:txBody>
      </p:sp>
    </p:spTree>
    <p:extLst>
      <p:ext uri="{BB962C8B-B14F-4D97-AF65-F5344CB8AC3E}">
        <p14:creationId xmlns:p14="http://schemas.microsoft.com/office/powerpoint/2010/main" val="96335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Put this to Appendix</a:t>
            </a:r>
          </a:p>
          <a:p>
            <a:r>
              <a:rPr lang="en-SG" dirty="0"/>
              <a:t>Only show headers</a:t>
            </a:r>
          </a:p>
        </p:txBody>
      </p:sp>
      <p:sp>
        <p:nvSpPr>
          <p:cNvPr id="4" name="Slide Number Placeholder 3"/>
          <p:cNvSpPr>
            <a:spLocks noGrp="1"/>
          </p:cNvSpPr>
          <p:nvPr>
            <p:ph type="sldNum" sz="quarter" idx="5"/>
          </p:nvPr>
        </p:nvSpPr>
        <p:spPr/>
        <p:txBody>
          <a:bodyPr/>
          <a:lstStyle/>
          <a:p>
            <a:fld id="{23EA975A-E4D0-4242-A77F-2CF4D33471F2}" type="slidenum">
              <a:rPr lang="en-SG" smtClean="0"/>
              <a:t>12</a:t>
            </a:fld>
            <a:endParaRPr lang="en-SG"/>
          </a:p>
        </p:txBody>
      </p:sp>
    </p:spTree>
    <p:extLst>
      <p:ext uri="{BB962C8B-B14F-4D97-AF65-F5344CB8AC3E}">
        <p14:creationId xmlns:p14="http://schemas.microsoft.com/office/powerpoint/2010/main" val="746806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definitions for the 5 customer segments:</a:t>
            </a:r>
          </a:p>
          <a:p>
            <a:pPr>
              <a:buFont typeface="+mj-lt"/>
              <a:buAutoNum type="arabicPeriod"/>
            </a:pPr>
            <a:r>
              <a:rPr lang="en-US" b="1" dirty="0"/>
              <a:t>Champion</a:t>
            </a:r>
            <a:endParaRPr lang="en-US" dirty="0"/>
          </a:p>
          <a:p>
            <a:pPr marL="742950" lvl="1" indent="-285750">
              <a:buFont typeface="+mj-lt"/>
              <a:buAutoNum type="arabicPeriod"/>
            </a:pPr>
            <a:r>
              <a:rPr lang="en-US" b="1" dirty="0"/>
              <a:t>Description</a:t>
            </a:r>
            <a:r>
              <a:rPr lang="en-US" dirty="0"/>
              <a:t>: These are your best customers who have purchased recently, frequently, and have spent a significant amount. They are loyal and engaged with your business.</a:t>
            </a:r>
          </a:p>
          <a:p>
            <a:pPr marL="742950" lvl="1" indent="-285750">
              <a:buFont typeface="+mj-lt"/>
              <a:buAutoNum type="arabicPeriod"/>
            </a:pPr>
            <a:r>
              <a:rPr lang="en-US" b="1" dirty="0"/>
              <a:t>Characteristics</a:t>
            </a:r>
            <a:r>
              <a:rPr lang="en-US" dirty="0"/>
              <a:t>:</a:t>
            </a:r>
          </a:p>
          <a:p>
            <a:pPr marL="1143000" lvl="2" indent="-228600">
              <a:buFont typeface="+mj-lt"/>
              <a:buAutoNum type="arabicPeriod"/>
            </a:pPr>
            <a:r>
              <a:rPr lang="en-US" dirty="0"/>
              <a:t>High frequency of purchases.</a:t>
            </a:r>
          </a:p>
          <a:p>
            <a:pPr marL="1143000" lvl="2" indent="-228600">
              <a:buFont typeface="+mj-lt"/>
              <a:buAutoNum type="arabicPeriod"/>
            </a:pPr>
            <a:r>
              <a:rPr lang="en-US" dirty="0"/>
              <a:t>Recent purchase activity.</a:t>
            </a:r>
          </a:p>
          <a:p>
            <a:pPr marL="1143000" lvl="2" indent="-228600">
              <a:buFont typeface="+mj-lt"/>
              <a:buAutoNum type="arabicPeriod"/>
            </a:pPr>
            <a:r>
              <a:rPr lang="en-US" dirty="0"/>
              <a:t>High monetary value of transactions.</a:t>
            </a:r>
          </a:p>
          <a:p>
            <a:pPr marL="742950" lvl="1" indent="-285750">
              <a:buFont typeface="+mj-lt"/>
              <a:buAutoNum type="arabicPeriod"/>
            </a:pPr>
            <a:r>
              <a:rPr lang="en-US" b="1" dirty="0"/>
              <a:t>Strategy</a:t>
            </a:r>
            <a:r>
              <a:rPr lang="en-US" dirty="0"/>
              <a:t>: Reward them with exclusive offers, loyalty programs, or personalized experiences to maintain and strengthen their loyalty.</a:t>
            </a:r>
          </a:p>
          <a:p>
            <a:pPr>
              <a:buFont typeface="+mj-lt"/>
              <a:buAutoNum type="arabicPeriod"/>
            </a:pPr>
            <a:r>
              <a:rPr lang="en-US" b="1" dirty="0"/>
              <a:t>Hibernating</a:t>
            </a:r>
            <a:endParaRPr lang="en-US" dirty="0"/>
          </a:p>
          <a:p>
            <a:pPr marL="742950" lvl="1" indent="-285750">
              <a:buFont typeface="+mj-lt"/>
              <a:buAutoNum type="arabicPeriod"/>
            </a:pPr>
            <a:r>
              <a:rPr lang="en-US" b="1" dirty="0"/>
              <a:t>Description</a:t>
            </a:r>
            <a:r>
              <a:rPr lang="en-US" dirty="0"/>
              <a:t>: These customers used to be active but have not engaged with your business recently. They may need a reminder or re-engagement to come back.</a:t>
            </a:r>
          </a:p>
          <a:p>
            <a:pPr marL="742950" lvl="1" indent="-285750">
              <a:buFont typeface="+mj-lt"/>
              <a:buAutoNum type="arabicPeriod"/>
            </a:pPr>
            <a:r>
              <a:rPr lang="en-US" b="1" dirty="0"/>
              <a:t>Characteristics</a:t>
            </a:r>
            <a:r>
              <a:rPr lang="en-US" dirty="0"/>
              <a:t>:</a:t>
            </a:r>
          </a:p>
          <a:p>
            <a:pPr marL="1143000" lvl="2" indent="-228600">
              <a:buFont typeface="+mj-lt"/>
              <a:buAutoNum type="arabicPeriod"/>
            </a:pPr>
            <a:r>
              <a:rPr lang="en-US" dirty="0"/>
              <a:t>Low frequency of recent purchases.</a:t>
            </a:r>
          </a:p>
          <a:p>
            <a:pPr marL="1143000" lvl="2" indent="-228600">
              <a:buFont typeface="+mj-lt"/>
              <a:buAutoNum type="arabicPeriod"/>
            </a:pPr>
            <a:r>
              <a:rPr lang="en-US" dirty="0"/>
              <a:t>Longer time since last purchase.</a:t>
            </a:r>
          </a:p>
          <a:p>
            <a:pPr marL="1143000" lvl="2" indent="-228600">
              <a:buFont typeface="+mj-lt"/>
              <a:buAutoNum type="arabicPeriod"/>
            </a:pPr>
            <a:r>
              <a:rPr lang="en-US" dirty="0"/>
              <a:t>Moderate to low monetary value.</a:t>
            </a:r>
          </a:p>
          <a:p>
            <a:pPr marL="742950" lvl="1" indent="-285750">
              <a:buFont typeface="+mj-lt"/>
              <a:buAutoNum type="arabicPeriod"/>
            </a:pPr>
            <a:r>
              <a:rPr lang="en-US" b="1" dirty="0"/>
              <a:t>Strategy</a:t>
            </a:r>
            <a:r>
              <a:rPr lang="en-US" dirty="0"/>
              <a:t>: Send re-engagement campaigns, reminders, or special offers to encourage them to return.</a:t>
            </a:r>
          </a:p>
          <a:p>
            <a:pPr>
              <a:buFont typeface="+mj-lt"/>
              <a:buAutoNum type="arabicPeriod"/>
            </a:pPr>
            <a:r>
              <a:rPr lang="en-US" b="1" dirty="0"/>
              <a:t>Lost</a:t>
            </a:r>
            <a:endParaRPr lang="en-US" dirty="0"/>
          </a:p>
          <a:p>
            <a:pPr marL="742950" lvl="1" indent="-285750">
              <a:buFont typeface="+mj-lt"/>
              <a:buAutoNum type="arabicPeriod"/>
            </a:pPr>
            <a:r>
              <a:rPr lang="en-US" b="1" dirty="0"/>
              <a:t>Description</a:t>
            </a:r>
            <a:r>
              <a:rPr lang="en-US" dirty="0"/>
              <a:t>: These are customers who were once active but have not made any purchases in a long time. They may have moved on to competitors or no longer need your products.</a:t>
            </a:r>
          </a:p>
          <a:p>
            <a:pPr marL="742950" lvl="1" indent="-285750">
              <a:buFont typeface="+mj-lt"/>
              <a:buAutoNum type="arabicPeriod"/>
            </a:pPr>
            <a:r>
              <a:rPr lang="en-US" b="1" dirty="0"/>
              <a:t>Characteristics</a:t>
            </a:r>
            <a:r>
              <a:rPr lang="en-US" dirty="0"/>
              <a:t>:</a:t>
            </a:r>
          </a:p>
          <a:p>
            <a:pPr marL="1143000" lvl="2" indent="-228600">
              <a:buFont typeface="+mj-lt"/>
              <a:buAutoNum type="arabicPeriod"/>
            </a:pPr>
            <a:r>
              <a:rPr lang="en-US" dirty="0"/>
              <a:t>Very low or no recent purchase activity.</a:t>
            </a:r>
          </a:p>
          <a:p>
            <a:pPr marL="1143000" lvl="2" indent="-228600">
              <a:buFont typeface="+mj-lt"/>
              <a:buAutoNum type="arabicPeriod"/>
            </a:pPr>
            <a:r>
              <a:rPr lang="en-US" dirty="0"/>
              <a:t>High recency since last purchase.</a:t>
            </a:r>
          </a:p>
          <a:p>
            <a:pPr marL="1143000" lvl="2" indent="-228600">
              <a:buFont typeface="+mj-lt"/>
              <a:buAutoNum type="arabicPeriod"/>
            </a:pPr>
            <a:r>
              <a:rPr lang="en-US" dirty="0"/>
              <a:t>Low or no monetary value.</a:t>
            </a:r>
          </a:p>
          <a:p>
            <a:pPr marL="742950" lvl="1" indent="-285750">
              <a:buFont typeface="+mj-lt"/>
              <a:buAutoNum type="arabicPeriod"/>
            </a:pPr>
            <a:r>
              <a:rPr lang="en-US" b="1" dirty="0"/>
              <a:t>Strategy</a:t>
            </a:r>
            <a:r>
              <a:rPr lang="en-US" dirty="0"/>
              <a:t>: Attempt to win them back with targeted win-back campaigns, or consider removing them from active marketing lists if they are unresponsive.</a:t>
            </a:r>
          </a:p>
          <a:p>
            <a:pPr>
              <a:buFont typeface="+mj-lt"/>
              <a:buAutoNum type="arabicPeriod"/>
            </a:pPr>
            <a:r>
              <a:rPr lang="en-US" b="1" dirty="0"/>
              <a:t>New Customers</a:t>
            </a:r>
            <a:endParaRPr lang="en-US" dirty="0"/>
          </a:p>
          <a:p>
            <a:pPr marL="742950" lvl="1" indent="-285750">
              <a:buFont typeface="+mj-lt"/>
              <a:buAutoNum type="arabicPeriod"/>
            </a:pPr>
            <a:r>
              <a:rPr lang="en-US" b="1" dirty="0"/>
              <a:t>Description</a:t>
            </a:r>
            <a:r>
              <a:rPr lang="en-US" dirty="0"/>
              <a:t>: These are customers who have recently made their first purchase. They have potential but are not yet fully loyal.</a:t>
            </a:r>
          </a:p>
          <a:p>
            <a:pPr marL="742950" lvl="1" indent="-285750">
              <a:buFont typeface="+mj-lt"/>
              <a:buAutoNum type="arabicPeriod"/>
            </a:pPr>
            <a:r>
              <a:rPr lang="en-US" b="1" dirty="0"/>
              <a:t>Characteristics</a:t>
            </a:r>
            <a:r>
              <a:rPr lang="en-US" dirty="0"/>
              <a:t>:</a:t>
            </a:r>
          </a:p>
          <a:p>
            <a:pPr marL="1143000" lvl="2" indent="-228600">
              <a:buFont typeface="+mj-lt"/>
              <a:buAutoNum type="arabicPeriod"/>
            </a:pPr>
            <a:r>
              <a:rPr lang="en-US" dirty="0"/>
              <a:t>Recent first-time purchase.</a:t>
            </a:r>
          </a:p>
          <a:p>
            <a:pPr marL="1143000" lvl="2" indent="-228600">
              <a:buFont typeface="+mj-lt"/>
              <a:buAutoNum type="arabicPeriod"/>
            </a:pPr>
            <a:r>
              <a:rPr lang="en-US" dirty="0"/>
              <a:t>Low frequency of purchases.</a:t>
            </a:r>
          </a:p>
          <a:p>
            <a:pPr marL="1143000" lvl="2" indent="-228600">
              <a:buFont typeface="+mj-lt"/>
              <a:buAutoNum type="arabicPeriod"/>
            </a:pPr>
            <a:r>
              <a:rPr lang="en-US" dirty="0"/>
              <a:t>Moderate monetary value.</a:t>
            </a:r>
          </a:p>
          <a:p>
            <a:pPr marL="742950" lvl="1" indent="-285750">
              <a:buFont typeface="+mj-lt"/>
              <a:buAutoNum type="arabicPeriod"/>
            </a:pPr>
            <a:r>
              <a:rPr lang="en-US" b="1" dirty="0"/>
              <a:t>Strategy</a:t>
            </a:r>
            <a:r>
              <a:rPr lang="en-US" dirty="0"/>
              <a:t>: Nurture these customers with onboarding programs, educational content, and offers to encourage repeat purchases and build loyalty.</a:t>
            </a:r>
          </a:p>
          <a:p>
            <a:pPr>
              <a:buFont typeface="+mj-lt"/>
              <a:buAutoNum type="arabicPeriod"/>
            </a:pPr>
            <a:r>
              <a:rPr lang="en-US" b="1" dirty="0"/>
              <a:t>Potential Loyalists</a:t>
            </a:r>
            <a:endParaRPr lang="en-US" dirty="0"/>
          </a:p>
          <a:p>
            <a:pPr marL="742950" lvl="1" indent="-285750">
              <a:buFont typeface="+mj-lt"/>
              <a:buAutoNum type="arabicPeriod"/>
            </a:pPr>
            <a:r>
              <a:rPr lang="en-US" b="1" dirty="0"/>
              <a:t>Description</a:t>
            </a:r>
            <a:r>
              <a:rPr lang="en-US" dirty="0"/>
              <a:t>: These customers show signs of becoming loyal but aren't quite there yet. They are making repeat purchases but haven't reached the frequency or value of your top customers.</a:t>
            </a:r>
          </a:p>
          <a:p>
            <a:pPr marL="742950" lvl="1" indent="-285750">
              <a:buFont typeface="+mj-lt"/>
              <a:buAutoNum type="arabicPeriod"/>
            </a:pPr>
            <a:r>
              <a:rPr lang="en-US" b="1" dirty="0"/>
              <a:t>Characteristics</a:t>
            </a:r>
            <a:r>
              <a:rPr lang="en-US" dirty="0"/>
              <a:t>:</a:t>
            </a:r>
          </a:p>
          <a:p>
            <a:pPr marL="1143000" lvl="2" indent="-228600">
              <a:buFont typeface="+mj-lt"/>
              <a:buAutoNum type="arabicPeriod"/>
            </a:pPr>
            <a:r>
              <a:rPr lang="en-US" dirty="0"/>
              <a:t>Frequent but not top-tier purchasing activity.</a:t>
            </a:r>
          </a:p>
          <a:p>
            <a:pPr marL="1143000" lvl="2" indent="-228600">
              <a:buFont typeface="+mj-lt"/>
              <a:buAutoNum type="arabicPeriod"/>
            </a:pPr>
            <a:r>
              <a:rPr lang="en-US" dirty="0"/>
              <a:t>Recent engagement.</a:t>
            </a:r>
          </a:p>
          <a:p>
            <a:pPr marL="1143000" lvl="2" indent="-228600">
              <a:buFont typeface="+mj-lt"/>
              <a:buAutoNum type="arabicPeriod"/>
            </a:pPr>
            <a:r>
              <a:rPr lang="en-US" dirty="0"/>
              <a:t>Moderate to high monetary value.</a:t>
            </a:r>
          </a:p>
          <a:p>
            <a:pPr marL="742950" lvl="1" indent="-285750">
              <a:buFont typeface="+mj-lt"/>
              <a:buAutoNum type="arabicPeriod"/>
            </a:pPr>
            <a:r>
              <a:rPr lang="en-US" b="1" dirty="0"/>
              <a:t>Strategy</a:t>
            </a:r>
            <a:r>
              <a:rPr lang="en-US" dirty="0"/>
              <a:t>: Encourage more frequent purchases and higher spending with targeted promotions, incentives, and personalized experiences.</a:t>
            </a:r>
          </a:p>
          <a:p>
            <a:endParaRPr lang="en-SG" dirty="0"/>
          </a:p>
        </p:txBody>
      </p:sp>
      <p:sp>
        <p:nvSpPr>
          <p:cNvPr id="4" name="Slide Number Placeholder 3"/>
          <p:cNvSpPr>
            <a:spLocks noGrp="1"/>
          </p:cNvSpPr>
          <p:nvPr>
            <p:ph type="sldNum" sz="quarter" idx="5"/>
          </p:nvPr>
        </p:nvSpPr>
        <p:spPr/>
        <p:txBody>
          <a:bodyPr/>
          <a:lstStyle/>
          <a:p>
            <a:fld id="{23EA975A-E4D0-4242-A77F-2CF4D33471F2}" type="slidenum">
              <a:rPr lang="en-SG" smtClean="0"/>
              <a:t>14</a:t>
            </a:fld>
            <a:endParaRPr lang="en-SG"/>
          </a:p>
        </p:txBody>
      </p:sp>
    </p:spTree>
    <p:extLst>
      <p:ext uri="{BB962C8B-B14F-4D97-AF65-F5344CB8AC3E}">
        <p14:creationId xmlns:p14="http://schemas.microsoft.com/office/powerpoint/2010/main" val="2082539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Show visuals</a:t>
            </a:r>
          </a:p>
        </p:txBody>
      </p:sp>
      <p:sp>
        <p:nvSpPr>
          <p:cNvPr id="4" name="Slide Number Placeholder 3"/>
          <p:cNvSpPr>
            <a:spLocks noGrp="1"/>
          </p:cNvSpPr>
          <p:nvPr>
            <p:ph type="sldNum" sz="quarter" idx="5"/>
          </p:nvPr>
        </p:nvSpPr>
        <p:spPr/>
        <p:txBody>
          <a:bodyPr/>
          <a:lstStyle/>
          <a:p>
            <a:fld id="{23EA975A-E4D0-4242-A77F-2CF4D33471F2}" type="slidenum">
              <a:rPr lang="en-SG" smtClean="0"/>
              <a:t>15</a:t>
            </a:fld>
            <a:endParaRPr lang="en-SG"/>
          </a:p>
        </p:txBody>
      </p:sp>
    </p:spTree>
    <p:extLst>
      <p:ext uri="{BB962C8B-B14F-4D97-AF65-F5344CB8AC3E}">
        <p14:creationId xmlns:p14="http://schemas.microsoft.com/office/powerpoint/2010/main" val="171537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Visuals based on </a:t>
            </a:r>
            <a:r>
              <a:rPr lang="en-US" dirty="0" err="1"/>
              <a:t>powerbi</a:t>
            </a:r>
            <a:endParaRPr lang="en-SG" dirty="0"/>
          </a:p>
        </p:txBody>
      </p:sp>
      <p:sp>
        <p:nvSpPr>
          <p:cNvPr id="4" name="Slide Number Placeholder 3"/>
          <p:cNvSpPr>
            <a:spLocks noGrp="1"/>
          </p:cNvSpPr>
          <p:nvPr>
            <p:ph type="sldNum" sz="quarter" idx="5"/>
          </p:nvPr>
        </p:nvSpPr>
        <p:spPr/>
        <p:txBody>
          <a:bodyPr/>
          <a:lstStyle/>
          <a:p>
            <a:fld id="{23EA975A-E4D0-4242-A77F-2CF4D33471F2}" type="slidenum">
              <a:rPr lang="en-SG" smtClean="0"/>
              <a:t>17</a:t>
            </a:fld>
            <a:endParaRPr lang="en-SG"/>
          </a:p>
        </p:txBody>
      </p:sp>
    </p:spTree>
    <p:extLst>
      <p:ext uri="{BB962C8B-B14F-4D97-AF65-F5344CB8AC3E}">
        <p14:creationId xmlns:p14="http://schemas.microsoft.com/office/powerpoint/2010/main" val="1078574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Appendix</a:t>
            </a:r>
          </a:p>
        </p:txBody>
      </p:sp>
      <p:sp>
        <p:nvSpPr>
          <p:cNvPr id="4" name="Slide Number Placeholder 3"/>
          <p:cNvSpPr>
            <a:spLocks noGrp="1"/>
          </p:cNvSpPr>
          <p:nvPr>
            <p:ph type="sldNum" sz="quarter" idx="5"/>
          </p:nvPr>
        </p:nvSpPr>
        <p:spPr/>
        <p:txBody>
          <a:bodyPr/>
          <a:lstStyle/>
          <a:p>
            <a:fld id="{23EA975A-E4D0-4242-A77F-2CF4D33471F2}" type="slidenum">
              <a:rPr lang="en-SG" smtClean="0"/>
              <a:t>21</a:t>
            </a:fld>
            <a:endParaRPr lang="en-SG"/>
          </a:p>
        </p:txBody>
      </p:sp>
    </p:spTree>
    <p:extLst>
      <p:ext uri="{BB962C8B-B14F-4D97-AF65-F5344CB8AC3E}">
        <p14:creationId xmlns:p14="http://schemas.microsoft.com/office/powerpoint/2010/main" val="337193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Create link in main slide to link to this slide</a:t>
            </a:r>
          </a:p>
        </p:txBody>
      </p:sp>
      <p:sp>
        <p:nvSpPr>
          <p:cNvPr id="4" name="Slide Number Placeholder 3"/>
          <p:cNvSpPr>
            <a:spLocks noGrp="1"/>
          </p:cNvSpPr>
          <p:nvPr>
            <p:ph type="sldNum" sz="quarter" idx="5"/>
          </p:nvPr>
        </p:nvSpPr>
        <p:spPr/>
        <p:txBody>
          <a:bodyPr/>
          <a:lstStyle/>
          <a:p>
            <a:fld id="{23EA975A-E4D0-4242-A77F-2CF4D33471F2}" type="slidenum">
              <a:rPr lang="en-SG" smtClean="0"/>
              <a:t>22</a:t>
            </a:fld>
            <a:endParaRPr lang="en-SG"/>
          </a:p>
        </p:txBody>
      </p:sp>
    </p:spTree>
    <p:extLst>
      <p:ext uri="{BB962C8B-B14F-4D97-AF65-F5344CB8AC3E}">
        <p14:creationId xmlns:p14="http://schemas.microsoft.com/office/powerpoint/2010/main" val="21833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D1EB-5CFE-0ACE-2937-FEA26DC1FC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0A7711C-A0D2-F2DE-D78C-F8C7639364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2D1F9D7-4B9D-E7EB-71D7-418C107C2DFE}"/>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FFE10537-194C-20A5-B4CA-5979E4D84C23}"/>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B6A06D54-E1DF-5794-25EB-6C8598751EC5}"/>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1993665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841C-8806-6502-7E5D-691745A89BED}"/>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0021F8A-5A1D-C87E-DE34-3ABA4567DD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36E046D-CA92-02C9-3199-953C78F70FF7}"/>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C9E6F976-569C-3244-0BB8-49CF55AB9FC3}"/>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8F7D1D6C-53BD-B235-C710-E7A177976351}"/>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2094323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52E06D-AB34-1787-25DF-5AE6583528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BCBE172-4580-DED1-6929-62FC2775F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4653A08-27A3-14CE-BF8C-366191AB58BC}"/>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340C82F1-E07C-462F-F0F3-627451A8CEDA}"/>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6E21D86D-52B9-200B-A8D8-2912D74BD484}"/>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1130218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5019-7FA4-0DB9-3EC0-1490709F286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2A67F9F-0D90-8867-942A-513225C7F3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2563637-0394-2B5C-25BD-FFA7F244C3F5}"/>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4BB34488-E882-3353-5403-98D2C6682586}"/>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6A10B7C4-4D85-AFEE-B37D-FAA9098D9B3E}"/>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347770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48D4-814B-43F5-241B-8AE85B3B25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2DC0771-44BE-F8F6-862B-DE71FE6BAA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C0FE7-4F19-4A3E-4A51-5DB0EBE3D49A}"/>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BF0031A1-0B47-E22A-73C4-02B140FBAF0B}"/>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0E707809-C2AC-9CCF-578C-7A847E781634}"/>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390305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B397-9649-A2A8-5EA6-2C2B9093E92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7400130-3948-E31C-B3B7-19FD9717A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D85CB4F7-EA57-1BF6-7029-0F8B91A0BF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FCECDA4B-AD72-6B1F-683B-B0DE287782FB}"/>
              </a:ext>
            </a:extLst>
          </p:cNvPr>
          <p:cNvSpPr>
            <a:spLocks noGrp="1"/>
          </p:cNvSpPr>
          <p:nvPr>
            <p:ph type="dt" sz="half" idx="10"/>
          </p:nvPr>
        </p:nvSpPr>
        <p:spPr/>
        <p:txBody>
          <a:bodyPr/>
          <a:lstStyle/>
          <a:p>
            <a:r>
              <a:rPr lang="en-US"/>
              <a:t>31 Aug 2024</a:t>
            </a:r>
            <a:endParaRPr lang="en-SG"/>
          </a:p>
        </p:txBody>
      </p:sp>
      <p:sp>
        <p:nvSpPr>
          <p:cNvPr id="6" name="Footer Placeholder 5">
            <a:extLst>
              <a:ext uri="{FF2B5EF4-FFF2-40B4-BE49-F238E27FC236}">
                <a16:creationId xmlns:a16="http://schemas.microsoft.com/office/drawing/2014/main" id="{BDB0C329-27BA-0286-B7E1-DA6D34A327CA}"/>
              </a:ext>
            </a:extLst>
          </p:cNvPr>
          <p:cNvSpPr>
            <a:spLocks noGrp="1"/>
          </p:cNvSpPr>
          <p:nvPr>
            <p:ph type="ftr" sz="quarter" idx="11"/>
          </p:nvPr>
        </p:nvSpPr>
        <p:spPr/>
        <p:txBody>
          <a:bodyPr/>
          <a:lstStyle/>
          <a:p>
            <a:r>
              <a:rPr lang="en-US"/>
              <a:t>BDA Capstone Project Wave15 Group7</a:t>
            </a:r>
            <a:endParaRPr lang="en-SG"/>
          </a:p>
        </p:txBody>
      </p:sp>
      <p:sp>
        <p:nvSpPr>
          <p:cNvPr id="7" name="Slide Number Placeholder 6">
            <a:extLst>
              <a:ext uri="{FF2B5EF4-FFF2-40B4-BE49-F238E27FC236}">
                <a16:creationId xmlns:a16="http://schemas.microsoft.com/office/drawing/2014/main" id="{CCB4A364-D484-9D64-D8AC-AE3EE4122942}"/>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387467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04AA-D9C6-2DBE-B2E1-B286BAA298F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9BFE6EC-1687-8D1B-E8CD-ABB21B5D61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817860-3B52-0FF9-8FD2-E5601424F0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827559AF-2727-5970-806B-690FA2B8EE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F6AFAA-F3CE-9221-0576-48241A8DC6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46D3258-A023-E38B-0AB4-ED061A6740E8}"/>
              </a:ext>
            </a:extLst>
          </p:cNvPr>
          <p:cNvSpPr>
            <a:spLocks noGrp="1"/>
          </p:cNvSpPr>
          <p:nvPr>
            <p:ph type="dt" sz="half" idx="10"/>
          </p:nvPr>
        </p:nvSpPr>
        <p:spPr/>
        <p:txBody>
          <a:bodyPr/>
          <a:lstStyle/>
          <a:p>
            <a:r>
              <a:rPr lang="en-US"/>
              <a:t>31 Aug 2024</a:t>
            </a:r>
            <a:endParaRPr lang="en-SG"/>
          </a:p>
        </p:txBody>
      </p:sp>
      <p:sp>
        <p:nvSpPr>
          <p:cNvPr id="8" name="Footer Placeholder 7">
            <a:extLst>
              <a:ext uri="{FF2B5EF4-FFF2-40B4-BE49-F238E27FC236}">
                <a16:creationId xmlns:a16="http://schemas.microsoft.com/office/drawing/2014/main" id="{487BF759-CE0D-53E0-7B1E-79784CD9499B}"/>
              </a:ext>
            </a:extLst>
          </p:cNvPr>
          <p:cNvSpPr>
            <a:spLocks noGrp="1"/>
          </p:cNvSpPr>
          <p:nvPr>
            <p:ph type="ftr" sz="quarter" idx="11"/>
          </p:nvPr>
        </p:nvSpPr>
        <p:spPr/>
        <p:txBody>
          <a:bodyPr/>
          <a:lstStyle/>
          <a:p>
            <a:r>
              <a:rPr lang="en-US"/>
              <a:t>BDA Capstone Project Wave15 Group7</a:t>
            </a:r>
            <a:endParaRPr lang="en-SG"/>
          </a:p>
        </p:txBody>
      </p:sp>
      <p:sp>
        <p:nvSpPr>
          <p:cNvPr id="9" name="Slide Number Placeholder 8">
            <a:extLst>
              <a:ext uri="{FF2B5EF4-FFF2-40B4-BE49-F238E27FC236}">
                <a16:creationId xmlns:a16="http://schemas.microsoft.com/office/drawing/2014/main" id="{E9E065AB-955A-2E04-8D46-D6735694AED9}"/>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234657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2A2E-9CF9-0C03-8D7D-E07EB3FF277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95B95BD-C8C3-0180-056A-C2EB4F815E61}"/>
              </a:ext>
            </a:extLst>
          </p:cNvPr>
          <p:cNvSpPr>
            <a:spLocks noGrp="1"/>
          </p:cNvSpPr>
          <p:nvPr>
            <p:ph type="dt" sz="half" idx="10"/>
          </p:nvPr>
        </p:nvSpPr>
        <p:spPr/>
        <p:txBody>
          <a:bodyPr/>
          <a:lstStyle/>
          <a:p>
            <a:r>
              <a:rPr lang="en-US"/>
              <a:t>31 Aug 2024</a:t>
            </a:r>
            <a:endParaRPr lang="en-SG"/>
          </a:p>
        </p:txBody>
      </p:sp>
      <p:sp>
        <p:nvSpPr>
          <p:cNvPr id="4" name="Footer Placeholder 3">
            <a:extLst>
              <a:ext uri="{FF2B5EF4-FFF2-40B4-BE49-F238E27FC236}">
                <a16:creationId xmlns:a16="http://schemas.microsoft.com/office/drawing/2014/main" id="{A8B824E6-EA2B-8177-F73D-BE9902048B43}"/>
              </a:ext>
            </a:extLst>
          </p:cNvPr>
          <p:cNvSpPr>
            <a:spLocks noGrp="1"/>
          </p:cNvSpPr>
          <p:nvPr>
            <p:ph type="ftr" sz="quarter" idx="11"/>
          </p:nvPr>
        </p:nvSpPr>
        <p:spPr/>
        <p:txBody>
          <a:bodyPr/>
          <a:lstStyle/>
          <a:p>
            <a:r>
              <a:rPr lang="en-US"/>
              <a:t>BDA Capstone Project Wave15 Group7</a:t>
            </a:r>
            <a:endParaRPr lang="en-SG"/>
          </a:p>
        </p:txBody>
      </p:sp>
      <p:sp>
        <p:nvSpPr>
          <p:cNvPr id="5" name="Slide Number Placeholder 4">
            <a:extLst>
              <a:ext uri="{FF2B5EF4-FFF2-40B4-BE49-F238E27FC236}">
                <a16:creationId xmlns:a16="http://schemas.microsoft.com/office/drawing/2014/main" id="{96EFE3BD-4711-5D3E-6F24-48F84609E561}"/>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3361501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E9FD45-1E8D-3D8E-8C95-6F68A39DCF42}"/>
              </a:ext>
            </a:extLst>
          </p:cNvPr>
          <p:cNvSpPr>
            <a:spLocks noGrp="1"/>
          </p:cNvSpPr>
          <p:nvPr>
            <p:ph type="dt" sz="half" idx="10"/>
          </p:nvPr>
        </p:nvSpPr>
        <p:spPr/>
        <p:txBody>
          <a:bodyPr/>
          <a:lstStyle/>
          <a:p>
            <a:r>
              <a:rPr lang="en-US"/>
              <a:t>31 Aug 2024</a:t>
            </a:r>
            <a:endParaRPr lang="en-SG"/>
          </a:p>
        </p:txBody>
      </p:sp>
      <p:sp>
        <p:nvSpPr>
          <p:cNvPr id="3" name="Footer Placeholder 2">
            <a:extLst>
              <a:ext uri="{FF2B5EF4-FFF2-40B4-BE49-F238E27FC236}">
                <a16:creationId xmlns:a16="http://schemas.microsoft.com/office/drawing/2014/main" id="{CF1318B1-2155-0FA4-D694-79D87D03CF2B}"/>
              </a:ext>
            </a:extLst>
          </p:cNvPr>
          <p:cNvSpPr>
            <a:spLocks noGrp="1"/>
          </p:cNvSpPr>
          <p:nvPr>
            <p:ph type="ftr" sz="quarter" idx="11"/>
          </p:nvPr>
        </p:nvSpPr>
        <p:spPr/>
        <p:txBody>
          <a:bodyPr/>
          <a:lstStyle/>
          <a:p>
            <a:r>
              <a:rPr lang="en-US"/>
              <a:t>BDA Capstone Project Wave15 Group7</a:t>
            </a:r>
            <a:endParaRPr lang="en-SG"/>
          </a:p>
        </p:txBody>
      </p:sp>
      <p:sp>
        <p:nvSpPr>
          <p:cNvPr id="4" name="Slide Number Placeholder 3">
            <a:extLst>
              <a:ext uri="{FF2B5EF4-FFF2-40B4-BE49-F238E27FC236}">
                <a16:creationId xmlns:a16="http://schemas.microsoft.com/office/drawing/2014/main" id="{6270A36A-1D64-112D-908B-D5F0B391F632}"/>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2333375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4097-D5D8-C9A1-9A67-7A9EC5EBB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BE6D055-3B19-C11B-DA13-C66970B668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DB65D9B-CFAE-5275-6EB0-AFF2C3D02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002088-A616-169E-F78A-4C141677E4F9}"/>
              </a:ext>
            </a:extLst>
          </p:cNvPr>
          <p:cNvSpPr>
            <a:spLocks noGrp="1"/>
          </p:cNvSpPr>
          <p:nvPr>
            <p:ph type="dt" sz="half" idx="10"/>
          </p:nvPr>
        </p:nvSpPr>
        <p:spPr/>
        <p:txBody>
          <a:bodyPr/>
          <a:lstStyle/>
          <a:p>
            <a:r>
              <a:rPr lang="en-US"/>
              <a:t>31 Aug 2024</a:t>
            </a:r>
            <a:endParaRPr lang="en-SG"/>
          </a:p>
        </p:txBody>
      </p:sp>
      <p:sp>
        <p:nvSpPr>
          <p:cNvPr id="6" name="Footer Placeholder 5">
            <a:extLst>
              <a:ext uri="{FF2B5EF4-FFF2-40B4-BE49-F238E27FC236}">
                <a16:creationId xmlns:a16="http://schemas.microsoft.com/office/drawing/2014/main" id="{6F17FB57-091E-5CD4-F83C-2B2CC5EB1861}"/>
              </a:ext>
            </a:extLst>
          </p:cNvPr>
          <p:cNvSpPr>
            <a:spLocks noGrp="1"/>
          </p:cNvSpPr>
          <p:nvPr>
            <p:ph type="ftr" sz="quarter" idx="11"/>
          </p:nvPr>
        </p:nvSpPr>
        <p:spPr/>
        <p:txBody>
          <a:bodyPr/>
          <a:lstStyle/>
          <a:p>
            <a:r>
              <a:rPr lang="en-US"/>
              <a:t>BDA Capstone Project Wave15 Group7</a:t>
            </a:r>
            <a:endParaRPr lang="en-SG"/>
          </a:p>
        </p:txBody>
      </p:sp>
      <p:sp>
        <p:nvSpPr>
          <p:cNvPr id="7" name="Slide Number Placeholder 6">
            <a:extLst>
              <a:ext uri="{FF2B5EF4-FFF2-40B4-BE49-F238E27FC236}">
                <a16:creationId xmlns:a16="http://schemas.microsoft.com/office/drawing/2014/main" id="{FACB719E-0FD5-DE3C-E6F7-04FDD233F69D}"/>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2595237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AA2C-4C1F-6BAF-289C-25F3F9301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B381801-53FB-3E8B-8BC2-6C21259597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1DC7E77-D199-7E7E-9629-0C2EBE9C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1CF532-DCEC-0B33-DF95-03AE5D535503}"/>
              </a:ext>
            </a:extLst>
          </p:cNvPr>
          <p:cNvSpPr>
            <a:spLocks noGrp="1"/>
          </p:cNvSpPr>
          <p:nvPr>
            <p:ph type="dt" sz="half" idx="10"/>
          </p:nvPr>
        </p:nvSpPr>
        <p:spPr/>
        <p:txBody>
          <a:bodyPr/>
          <a:lstStyle/>
          <a:p>
            <a:r>
              <a:rPr lang="en-US"/>
              <a:t>31 Aug 2024</a:t>
            </a:r>
            <a:endParaRPr lang="en-SG"/>
          </a:p>
        </p:txBody>
      </p:sp>
      <p:sp>
        <p:nvSpPr>
          <p:cNvPr id="6" name="Footer Placeholder 5">
            <a:extLst>
              <a:ext uri="{FF2B5EF4-FFF2-40B4-BE49-F238E27FC236}">
                <a16:creationId xmlns:a16="http://schemas.microsoft.com/office/drawing/2014/main" id="{10D806DC-8929-24E7-532B-6483AB9C1DCB}"/>
              </a:ext>
            </a:extLst>
          </p:cNvPr>
          <p:cNvSpPr>
            <a:spLocks noGrp="1"/>
          </p:cNvSpPr>
          <p:nvPr>
            <p:ph type="ftr" sz="quarter" idx="11"/>
          </p:nvPr>
        </p:nvSpPr>
        <p:spPr/>
        <p:txBody>
          <a:bodyPr/>
          <a:lstStyle/>
          <a:p>
            <a:r>
              <a:rPr lang="en-US"/>
              <a:t>BDA Capstone Project Wave15 Group7</a:t>
            </a:r>
            <a:endParaRPr lang="en-SG"/>
          </a:p>
        </p:txBody>
      </p:sp>
      <p:sp>
        <p:nvSpPr>
          <p:cNvPr id="7" name="Slide Number Placeholder 6">
            <a:extLst>
              <a:ext uri="{FF2B5EF4-FFF2-40B4-BE49-F238E27FC236}">
                <a16:creationId xmlns:a16="http://schemas.microsoft.com/office/drawing/2014/main" id="{BF1596DA-6BE4-3A58-0826-83D9ADB64A48}"/>
              </a:ext>
            </a:extLst>
          </p:cNvPr>
          <p:cNvSpPr>
            <a:spLocks noGrp="1"/>
          </p:cNvSpPr>
          <p:nvPr>
            <p:ph type="sldNum" sz="quarter" idx="12"/>
          </p:nvPr>
        </p:nvSpPr>
        <p:spPr/>
        <p:txBody>
          <a:bodyPr/>
          <a:lstStyle/>
          <a:p>
            <a:fld id="{A41CB9F4-399A-4AEE-B419-DB93236CAD35}" type="slidenum">
              <a:rPr lang="en-SG" smtClean="0"/>
              <a:t>‹#›</a:t>
            </a:fld>
            <a:endParaRPr lang="en-SG"/>
          </a:p>
        </p:txBody>
      </p:sp>
    </p:spTree>
    <p:extLst>
      <p:ext uri="{BB962C8B-B14F-4D97-AF65-F5344CB8AC3E}">
        <p14:creationId xmlns:p14="http://schemas.microsoft.com/office/powerpoint/2010/main" val="216155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2E989-4784-A14A-E551-71B4B3C959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2E5883A-B0CE-E5AB-62CD-4ECC469D72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9BE5D18-04ED-CFA3-FF89-E84363D34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31 Aug 2024</a:t>
            </a:r>
            <a:endParaRPr lang="en-SG"/>
          </a:p>
        </p:txBody>
      </p:sp>
      <p:sp>
        <p:nvSpPr>
          <p:cNvPr id="5" name="Footer Placeholder 4">
            <a:extLst>
              <a:ext uri="{FF2B5EF4-FFF2-40B4-BE49-F238E27FC236}">
                <a16:creationId xmlns:a16="http://schemas.microsoft.com/office/drawing/2014/main" id="{6D72F3E9-DE62-D8C6-68DE-CF6196D60D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55F7A9C6-7713-739D-FAEF-30E60C595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1CB9F4-399A-4AEE-B419-DB93236CAD35}" type="slidenum">
              <a:rPr lang="en-SG" smtClean="0"/>
              <a:t>‹#›</a:t>
            </a:fld>
            <a:endParaRPr lang="en-SG"/>
          </a:p>
        </p:txBody>
      </p:sp>
    </p:spTree>
    <p:extLst>
      <p:ext uri="{BB962C8B-B14F-4D97-AF65-F5344CB8AC3E}">
        <p14:creationId xmlns:p14="http://schemas.microsoft.com/office/powerpoint/2010/main" val="206321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sv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D852F56-4A46-99C6-369E-EB68261C56DD}"/>
              </a:ext>
            </a:extLst>
          </p:cNvPr>
          <p:cNvGrpSpPr/>
          <p:nvPr/>
        </p:nvGrpSpPr>
        <p:grpSpPr>
          <a:xfrm>
            <a:off x="-752856" y="2310797"/>
            <a:ext cx="6768143" cy="4346641"/>
            <a:chOff x="-790956" y="3739547"/>
            <a:chExt cx="6768143" cy="4346641"/>
          </a:xfrm>
          <a:blipFill dpi="0" rotWithShape="1">
            <a:blip r:embed="rId2">
              <a:alphaModFix amt="62000"/>
            </a:blip>
            <a:srcRect/>
            <a:stretch>
              <a:fillRect/>
            </a:stretch>
          </a:blipFill>
        </p:grpSpPr>
        <p:sp>
          <p:nvSpPr>
            <p:cNvPr id="4" name="Hexagon 3">
              <a:extLst>
                <a:ext uri="{FF2B5EF4-FFF2-40B4-BE49-F238E27FC236}">
                  <a16:creationId xmlns:a16="http://schemas.microsoft.com/office/drawing/2014/main" id="{A1568F5F-8FC1-FF00-4AF2-7B2E1063EB2E}"/>
                </a:ext>
              </a:extLst>
            </p:cNvPr>
            <p:cNvSpPr/>
            <p:nvPr/>
          </p:nvSpPr>
          <p:spPr>
            <a:xfrm>
              <a:off x="-790956" y="5927887"/>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Hexagon 4">
              <a:extLst>
                <a:ext uri="{FF2B5EF4-FFF2-40B4-BE49-F238E27FC236}">
                  <a16:creationId xmlns:a16="http://schemas.microsoft.com/office/drawing/2014/main" id="{4F55E397-E72E-7D5A-89CE-C039DF4BD6C5}"/>
                </a:ext>
              </a:extLst>
            </p:cNvPr>
            <p:cNvSpPr/>
            <p:nvPr/>
          </p:nvSpPr>
          <p:spPr>
            <a:xfrm>
              <a:off x="497734" y="5192619"/>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Hexagon 5">
              <a:extLst>
                <a:ext uri="{FF2B5EF4-FFF2-40B4-BE49-F238E27FC236}">
                  <a16:creationId xmlns:a16="http://schemas.microsoft.com/office/drawing/2014/main" id="{01FBC286-80E3-3668-3DF8-4665535E3B8F}"/>
                </a:ext>
              </a:extLst>
            </p:cNvPr>
            <p:cNvSpPr/>
            <p:nvPr/>
          </p:nvSpPr>
          <p:spPr>
            <a:xfrm>
              <a:off x="-790956" y="4439444"/>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Hexagon 6">
              <a:extLst>
                <a:ext uri="{FF2B5EF4-FFF2-40B4-BE49-F238E27FC236}">
                  <a16:creationId xmlns:a16="http://schemas.microsoft.com/office/drawing/2014/main" id="{AAACF641-95E0-CEE3-A3DD-D66DAB157BFB}"/>
                </a:ext>
              </a:extLst>
            </p:cNvPr>
            <p:cNvSpPr/>
            <p:nvPr/>
          </p:nvSpPr>
          <p:spPr>
            <a:xfrm>
              <a:off x="505371" y="3739547"/>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Hexagon 7">
              <a:extLst>
                <a:ext uri="{FF2B5EF4-FFF2-40B4-BE49-F238E27FC236}">
                  <a16:creationId xmlns:a16="http://schemas.microsoft.com/office/drawing/2014/main" id="{E58337E7-6380-9D89-B2BC-D16A55F2AC57}"/>
                </a:ext>
              </a:extLst>
            </p:cNvPr>
            <p:cNvSpPr/>
            <p:nvPr/>
          </p:nvSpPr>
          <p:spPr>
            <a:xfrm>
              <a:off x="1789225" y="5918362"/>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Hexagon 8">
              <a:extLst>
                <a:ext uri="{FF2B5EF4-FFF2-40B4-BE49-F238E27FC236}">
                  <a16:creationId xmlns:a16="http://schemas.microsoft.com/office/drawing/2014/main" id="{C06D9062-76B5-46A6-7834-BE91409353AE}"/>
                </a:ext>
              </a:extLst>
            </p:cNvPr>
            <p:cNvSpPr/>
            <p:nvPr/>
          </p:nvSpPr>
          <p:spPr>
            <a:xfrm>
              <a:off x="508660" y="6659407"/>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Hexagon 9">
              <a:extLst>
                <a:ext uri="{FF2B5EF4-FFF2-40B4-BE49-F238E27FC236}">
                  <a16:creationId xmlns:a16="http://schemas.microsoft.com/office/drawing/2014/main" id="{75D5B5C0-C6D4-A146-CB3F-F5B550C23D49}"/>
                </a:ext>
              </a:extLst>
            </p:cNvPr>
            <p:cNvSpPr/>
            <p:nvPr/>
          </p:nvSpPr>
          <p:spPr>
            <a:xfrm>
              <a:off x="1799460" y="4455988"/>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Hexagon 10">
              <a:extLst>
                <a:ext uri="{FF2B5EF4-FFF2-40B4-BE49-F238E27FC236}">
                  <a16:creationId xmlns:a16="http://schemas.microsoft.com/office/drawing/2014/main" id="{10AF500B-A9F7-E870-7347-2701BCD7C0DF}"/>
                </a:ext>
              </a:extLst>
            </p:cNvPr>
            <p:cNvSpPr/>
            <p:nvPr/>
          </p:nvSpPr>
          <p:spPr>
            <a:xfrm>
              <a:off x="3101186" y="3756944"/>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Hexagon 11">
              <a:extLst>
                <a:ext uri="{FF2B5EF4-FFF2-40B4-BE49-F238E27FC236}">
                  <a16:creationId xmlns:a16="http://schemas.microsoft.com/office/drawing/2014/main" id="{125DEDD9-6FE0-2FD6-7854-0F6B3088A603}"/>
                </a:ext>
              </a:extLst>
            </p:cNvPr>
            <p:cNvSpPr/>
            <p:nvPr/>
          </p:nvSpPr>
          <p:spPr>
            <a:xfrm>
              <a:off x="4395275" y="4507069"/>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Hexagon 12">
              <a:extLst>
                <a:ext uri="{FF2B5EF4-FFF2-40B4-BE49-F238E27FC236}">
                  <a16:creationId xmlns:a16="http://schemas.microsoft.com/office/drawing/2014/main" id="{B7212E31-BB84-93A4-A593-4D3654449B6A}"/>
                </a:ext>
              </a:extLst>
            </p:cNvPr>
            <p:cNvSpPr/>
            <p:nvPr/>
          </p:nvSpPr>
          <p:spPr>
            <a:xfrm>
              <a:off x="4361786" y="5974626"/>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Hexagon 13">
              <a:extLst>
                <a:ext uri="{FF2B5EF4-FFF2-40B4-BE49-F238E27FC236}">
                  <a16:creationId xmlns:a16="http://schemas.microsoft.com/office/drawing/2014/main" id="{FE91EB89-B9C9-6F46-FF1A-E5B3777AB565}"/>
                </a:ext>
              </a:extLst>
            </p:cNvPr>
            <p:cNvSpPr/>
            <p:nvPr/>
          </p:nvSpPr>
          <p:spPr>
            <a:xfrm>
              <a:off x="3085031" y="5214274"/>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Hexagon 14">
              <a:extLst>
                <a:ext uri="{FF2B5EF4-FFF2-40B4-BE49-F238E27FC236}">
                  <a16:creationId xmlns:a16="http://schemas.microsoft.com/office/drawing/2014/main" id="{CD493828-DCC0-6BA4-CBB0-D60FF7FBEB72}"/>
                </a:ext>
              </a:extLst>
            </p:cNvPr>
            <p:cNvSpPr/>
            <p:nvPr/>
          </p:nvSpPr>
          <p:spPr>
            <a:xfrm>
              <a:off x="3071695" y="6678012"/>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 name="Title 1">
            <a:extLst>
              <a:ext uri="{FF2B5EF4-FFF2-40B4-BE49-F238E27FC236}">
                <a16:creationId xmlns:a16="http://schemas.microsoft.com/office/drawing/2014/main" id="{D771DE63-925F-1047-90B7-866D79347F6D}"/>
              </a:ext>
            </a:extLst>
          </p:cNvPr>
          <p:cNvSpPr>
            <a:spLocks noGrp="1"/>
          </p:cNvSpPr>
          <p:nvPr>
            <p:ph type="ctrTitle"/>
          </p:nvPr>
        </p:nvSpPr>
        <p:spPr>
          <a:xfrm>
            <a:off x="5063919" y="2208213"/>
            <a:ext cx="5937455" cy="2387600"/>
          </a:xfrm>
        </p:spPr>
        <p:txBody>
          <a:bodyPr>
            <a:noAutofit/>
          </a:bodyPr>
          <a:lstStyle/>
          <a:p>
            <a:r>
              <a:rPr lang="en-US" sz="4800" b="1" dirty="0">
                <a:latin typeface="Arial" panose="020B0604020202020204" pitchFamily="34" charset="0"/>
                <a:cs typeface="Arial" panose="020B0604020202020204" pitchFamily="34" charset="0"/>
              </a:rPr>
              <a:t>Leading the Frozen Food Revolution: CS Tay's Journey to Healthier, Convenient, and Delicious Choices</a:t>
            </a:r>
            <a:endParaRPr lang="en-SG" sz="48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9B07780-7B16-D81F-408D-FBA3B1C3D72B}"/>
              </a:ext>
            </a:extLst>
          </p:cNvPr>
          <p:cNvSpPr>
            <a:spLocks noGrp="1"/>
          </p:cNvSpPr>
          <p:nvPr>
            <p:ph type="subTitle" idx="1"/>
          </p:nvPr>
        </p:nvSpPr>
        <p:spPr>
          <a:xfrm>
            <a:off x="5073444" y="5145088"/>
            <a:ext cx="6421870" cy="1655762"/>
          </a:xfrm>
        </p:spPr>
        <p:txBody>
          <a:bodyPr>
            <a:normAutofit/>
          </a:bodyPr>
          <a:lstStyle/>
          <a:p>
            <a:r>
              <a:rPr lang="en-SG" sz="3200" b="1" dirty="0">
                <a:latin typeface="Arial Narrow" panose="020B0606020202030204" pitchFamily="34" charset="0"/>
              </a:rPr>
              <a:t>Date: 31 Aug 2024</a:t>
            </a:r>
          </a:p>
          <a:p>
            <a:r>
              <a:rPr lang="en-SG" sz="3200" b="1" dirty="0">
                <a:latin typeface="Arial Narrow" panose="020B0606020202030204" pitchFamily="34" charset="0"/>
              </a:rPr>
              <a:t>Presented by: Wave 15 BDA Group 7</a:t>
            </a:r>
          </a:p>
        </p:txBody>
      </p:sp>
      <p:pic>
        <p:nvPicPr>
          <p:cNvPr id="1026" name="Picture 2">
            <a:extLst>
              <a:ext uri="{FF2B5EF4-FFF2-40B4-BE49-F238E27FC236}">
                <a16:creationId xmlns:a16="http://schemas.microsoft.com/office/drawing/2014/main" id="{D9BBBBBD-458C-87FD-4205-00872773570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45" y="200498"/>
            <a:ext cx="41910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378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7BA7-1A7B-11E3-3019-F7C3CC7EB21F}"/>
              </a:ext>
            </a:extLst>
          </p:cNvPr>
          <p:cNvSpPr>
            <a:spLocks noGrp="1"/>
          </p:cNvSpPr>
          <p:nvPr>
            <p:ph type="title"/>
          </p:nvPr>
        </p:nvSpPr>
        <p:spPr/>
        <p:txBody>
          <a:bodyPr/>
          <a:lstStyle/>
          <a:p>
            <a:r>
              <a:rPr lang="en-US" dirty="0"/>
              <a:t>Methodology for Data Processing and Analysis</a:t>
            </a:r>
            <a:endParaRPr lang="en-SG" dirty="0"/>
          </a:p>
        </p:txBody>
      </p:sp>
      <p:sp>
        <p:nvSpPr>
          <p:cNvPr id="4" name="Date Placeholder 3">
            <a:extLst>
              <a:ext uri="{FF2B5EF4-FFF2-40B4-BE49-F238E27FC236}">
                <a16:creationId xmlns:a16="http://schemas.microsoft.com/office/drawing/2014/main" id="{00785932-493D-3D0B-C099-BB408DF517EC}"/>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375FFDC1-7775-41C2-9379-774100F71393}"/>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59207D9F-6353-89DE-52E2-2EF1492D2C88}"/>
              </a:ext>
            </a:extLst>
          </p:cNvPr>
          <p:cNvSpPr>
            <a:spLocks noGrp="1"/>
          </p:cNvSpPr>
          <p:nvPr>
            <p:ph type="sldNum" sz="quarter" idx="12"/>
          </p:nvPr>
        </p:nvSpPr>
        <p:spPr/>
        <p:txBody>
          <a:bodyPr/>
          <a:lstStyle/>
          <a:p>
            <a:fld id="{A41CB9F4-399A-4AEE-B419-DB93236CAD35}" type="slidenum">
              <a:rPr lang="en-SG" smtClean="0"/>
              <a:t>10</a:t>
            </a:fld>
            <a:endParaRPr lang="en-SG"/>
          </a:p>
        </p:txBody>
      </p:sp>
      <p:graphicFrame>
        <p:nvGraphicFramePr>
          <p:cNvPr id="9" name="Content Placeholder 8">
            <a:extLst>
              <a:ext uri="{FF2B5EF4-FFF2-40B4-BE49-F238E27FC236}">
                <a16:creationId xmlns:a16="http://schemas.microsoft.com/office/drawing/2014/main" id="{B1CF2913-6112-9E33-1600-787C721CA083}"/>
              </a:ext>
            </a:extLst>
          </p:cNvPr>
          <p:cNvGraphicFramePr>
            <a:graphicFrameLocks noGrp="1"/>
          </p:cNvGraphicFramePr>
          <p:nvPr>
            <p:ph idx="1"/>
            <p:extLst>
              <p:ext uri="{D42A27DB-BD31-4B8C-83A1-F6EECF244321}">
                <p14:modId xmlns:p14="http://schemas.microsoft.com/office/powerpoint/2010/main" val="3132261508"/>
              </p:ext>
            </p:extLst>
          </p:nvPr>
        </p:nvGraphicFramePr>
        <p:xfrm>
          <a:off x="838200" y="1339703"/>
          <a:ext cx="10515600" cy="4323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6234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7073-9812-FD4F-442D-798EB4F22581}"/>
              </a:ext>
            </a:extLst>
          </p:cNvPr>
          <p:cNvSpPr>
            <a:spLocks noGrp="1"/>
          </p:cNvSpPr>
          <p:nvPr>
            <p:ph type="title"/>
          </p:nvPr>
        </p:nvSpPr>
        <p:spPr/>
        <p:txBody>
          <a:bodyPr/>
          <a:lstStyle/>
          <a:p>
            <a:r>
              <a:rPr lang="en-US" dirty="0"/>
              <a:t>Methodology for Customer Segmentation Using RFM Analysis and K-Means Clustering</a:t>
            </a:r>
            <a:endParaRPr lang="en-SG" dirty="0"/>
          </a:p>
        </p:txBody>
      </p:sp>
      <p:sp>
        <p:nvSpPr>
          <p:cNvPr id="4" name="Date Placeholder 3">
            <a:extLst>
              <a:ext uri="{FF2B5EF4-FFF2-40B4-BE49-F238E27FC236}">
                <a16:creationId xmlns:a16="http://schemas.microsoft.com/office/drawing/2014/main" id="{F97A8058-4814-FF4C-9E6F-2A641873DDEA}"/>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6DB5848A-1891-6ECC-E7DF-6032194989F2}"/>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72F8AE05-5D2F-D5A1-4406-C4A30C19662A}"/>
              </a:ext>
            </a:extLst>
          </p:cNvPr>
          <p:cNvSpPr>
            <a:spLocks noGrp="1"/>
          </p:cNvSpPr>
          <p:nvPr>
            <p:ph type="sldNum" sz="quarter" idx="12"/>
          </p:nvPr>
        </p:nvSpPr>
        <p:spPr/>
        <p:txBody>
          <a:bodyPr/>
          <a:lstStyle/>
          <a:p>
            <a:fld id="{A41CB9F4-399A-4AEE-B419-DB93236CAD35}" type="slidenum">
              <a:rPr lang="en-SG" smtClean="0"/>
              <a:t>11</a:t>
            </a:fld>
            <a:endParaRPr lang="en-SG"/>
          </a:p>
        </p:txBody>
      </p:sp>
      <p:graphicFrame>
        <p:nvGraphicFramePr>
          <p:cNvPr id="9" name="Content Placeholder 8">
            <a:extLst>
              <a:ext uri="{FF2B5EF4-FFF2-40B4-BE49-F238E27FC236}">
                <a16:creationId xmlns:a16="http://schemas.microsoft.com/office/drawing/2014/main" id="{8A46A6C8-3B9B-6E57-5F09-366BE0A2FAD1}"/>
              </a:ext>
            </a:extLst>
          </p:cNvPr>
          <p:cNvGraphicFramePr>
            <a:graphicFrameLocks noGrp="1"/>
          </p:cNvGraphicFramePr>
          <p:nvPr>
            <p:ph idx="1"/>
            <p:extLst>
              <p:ext uri="{D42A27DB-BD31-4B8C-83A1-F6EECF244321}">
                <p14:modId xmlns:p14="http://schemas.microsoft.com/office/powerpoint/2010/main" val="1131361403"/>
              </p:ext>
            </p:extLst>
          </p:nvPr>
        </p:nvGraphicFramePr>
        <p:xfrm>
          <a:off x="838200" y="1877635"/>
          <a:ext cx="10515600"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167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7073-9812-FD4F-442D-798EB4F22581}"/>
              </a:ext>
            </a:extLst>
          </p:cNvPr>
          <p:cNvSpPr>
            <a:spLocks noGrp="1"/>
          </p:cNvSpPr>
          <p:nvPr>
            <p:ph type="title"/>
          </p:nvPr>
        </p:nvSpPr>
        <p:spPr/>
        <p:txBody>
          <a:bodyPr/>
          <a:lstStyle/>
          <a:p>
            <a:r>
              <a:rPr lang="en-US" dirty="0"/>
              <a:t>Methodology for Customer Segmentation Using RFM Analysis and K-Means Clustering</a:t>
            </a:r>
            <a:endParaRPr lang="en-SG" dirty="0"/>
          </a:p>
        </p:txBody>
      </p:sp>
      <p:sp>
        <p:nvSpPr>
          <p:cNvPr id="4" name="Date Placeholder 3">
            <a:extLst>
              <a:ext uri="{FF2B5EF4-FFF2-40B4-BE49-F238E27FC236}">
                <a16:creationId xmlns:a16="http://schemas.microsoft.com/office/drawing/2014/main" id="{F97A8058-4814-FF4C-9E6F-2A641873DDEA}"/>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6DB5848A-1891-6ECC-E7DF-6032194989F2}"/>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72F8AE05-5D2F-D5A1-4406-C4A30C19662A}"/>
              </a:ext>
            </a:extLst>
          </p:cNvPr>
          <p:cNvSpPr>
            <a:spLocks noGrp="1"/>
          </p:cNvSpPr>
          <p:nvPr>
            <p:ph type="sldNum" sz="quarter" idx="12"/>
          </p:nvPr>
        </p:nvSpPr>
        <p:spPr/>
        <p:txBody>
          <a:bodyPr/>
          <a:lstStyle/>
          <a:p>
            <a:fld id="{A41CB9F4-399A-4AEE-B419-DB93236CAD35}" type="slidenum">
              <a:rPr lang="en-SG" smtClean="0"/>
              <a:t>12</a:t>
            </a:fld>
            <a:endParaRPr lang="en-SG"/>
          </a:p>
        </p:txBody>
      </p:sp>
      <p:graphicFrame>
        <p:nvGraphicFramePr>
          <p:cNvPr id="9" name="Content Placeholder 8">
            <a:extLst>
              <a:ext uri="{FF2B5EF4-FFF2-40B4-BE49-F238E27FC236}">
                <a16:creationId xmlns:a16="http://schemas.microsoft.com/office/drawing/2014/main" id="{8A46A6C8-3B9B-6E57-5F09-366BE0A2FAD1}"/>
              </a:ext>
            </a:extLst>
          </p:cNvPr>
          <p:cNvGraphicFramePr>
            <a:graphicFrameLocks noGrp="1"/>
          </p:cNvGraphicFramePr>
          <p:nvPr>
            <p:ph idx="1"/>
            <p:extLst>
              <p:ext uri="{D42A27DB-BD31-4B8C-83A1-F6EECF244321}">
                <p14:modId xmlns:p14="http://schemas.microsoft.com/office/powerpoint/2010/main" val="3173368924"/>
              </p:ext>
            </p:extLst>
          </p:nvPr>
        </p:nvGraphicFramePr>
        <p:xfrm>
          <a:off x="838200" y="1877635"/>
          <a:ext cx="10515600"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477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59B7-DE37-2AA9-4A7D-4EAA694BF66E}"/>
              </a:ext>
            </a:extLst>
          </p:cNvPr>
          <p:cNvSpPr>
            <a:spLocks noGrp="1"/>
          </p:cNvSpPr>
          <p:nvPr>
            <p:ph type="title"/>
          </p:nvPr>
        </p:nvSpPr>
        <p:spPr/>
        <p:txBody>
          <a:bodyPr/>
          <a:lstStyle/>
          <a:p>
            <a:endParaRPr lang="en-SG"/>
          </a:p>
        </p:txBody>
      </p:sp>
      <p:pic>
        <p:nvPicPr>
          <p:cNvPr id="8" name="Content Placeholder 7">
            <a:extLst>
              <a:ext uri="{FF2B5EF4-FFF2-40B4-BE49-F238E27FC236}">
                <a16:creationId xmlns:a16="http://schemas.microsoft.com/office/drawing/2014/main" id="{08046E53-6DA1-DC0D-DA7B-6C1B6B3010B9}"/>
              </a:ext>
            </a:extLst>
          </p:cNvPr>
          <p:cNvPicPr>
            <a:picLocks noGrp="1" noChangeAspect="1"/>
          </p:cNvPicPr>
          <p:nvPr>
            <p:ph idx="1"/>
          </p:nvPr>
        </p:nvPicPr>
        <p:blipFill>
          <a:blip r:embed="rId2"/>
          <a:stretch>
            <a:fillRect/>
          </a:stretch>
        </p:blipFill>
        <p:spPr>
          <a:xfrm>
            <a:off x="1534996" y="1825625"/>
            <a:ext cx="9122008" cy="4351338"/>
          </a:xfrm>
        </p:spPr>
      </p:pic>
      <p:sp>
        <p:nvSpPr>
          <p:cNvPr id="4" name="Date Placeholder 3">
            <a:extLst>
              <a:ext uri="{FF2B5EF4-FFF2-40B4-BE49-F238E27FC236}">
                <a16:creationId xmlns:a16="http://schemas.microsoft.com/office/drawing/2014/main" id="{F0000CF1-1665-14EC-AF9C-6DC7A32801F9}"/>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506C763F-949B-1EE6-D1D1-93B428C053C5}"/>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631E2793-465C-317A-FAC5-58A2008C447C}"/>
              </a:ext>
            </a:extLst>
          </p:cNvPr>
          <p:cNvSpPr>
            <a:spLocks noGrp="1"/>
          </p:cNvSpPr>
          <p:nvPr>
            <p:ph type="sldNum" sz="quarter" idx="12"/>
          </p:nvPr>
        </p:nvSpPr>
        <p:spPr/>
        <p:txBody>
          <a:bodyPr/>
          <a:lstStyle/>
          <a:p>
            <a:fld id="{A41CB9F4-399A-4AEE-B419-DB93236CAD35}" type="slidenum">
              <a:rPr lang="en-SG" smtClean="0"/>
              <a:t>13</a:t>
            </a:fld>
            <a:endParaRPr lang="en-SG"/>
          </a:p>
        </p:txBody>
      </p:sp>
    </p:spTree>
    <p:extLst>
      <p:ext uri="{BB962C8B-B14F-4D97-AF65-F5344CB8AC3E}">
        <p14:creationId xmlns:p14="http://schemas.microsoft.com/office/powerpoint/2010/main" val="956547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8CED-AD5F-1E1B-6C34-8DDEB2A95AD6}"/>
              </a:ext>
            </a:extLst>
          </p:cNvPr>
          <p:cNvSpPr>
            <a:spLocks noGrp="1"/>
          </p:cNvSpPr>
          <p:nvPr>
            <p:ph type="title"/>
          </p:nvPr>
        </p:nvSpPr>
        <p:spPr/>
        <p:txBody>
          <a:bodyPr/>
          <a:lstStyle/>
          <a:p>
            <a:r>
              <a:rPr lang="en-SG" dirty="0"/>
              <a:t>Recommended number of segments based on analysis</a:t>
            </a:r>
          </a:p>
        </p:txBody>
      </p:sp>
      <p:sp>
        <p:nvSpPr>
          <p:cNvPr id="4" name="Date Placeholder 3">
            <a:extLst>
              <a:ext uri="{FF2B5EF4-FFF2-40B4-BE49-F238E27FC236}">
                <a16:creationId xmlns:a16="http://schemas.microsoft.com/office/drawing/2014/main" id="{CD621CC0-A9F2-6F51-E45D-1026F482E36E}"/>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5F87ACB6-E48F-BBDD-2A30-7A16B392AAD6}"/>
              </a:ext>
            </a:extLst>
          </p:cNvPr>
          <p:cNvSpPr>
            <a:spLocks noGrp="1"/>
          </p:cNvSpPr>
          <p:nvPr>
            <p:ph type="ftr" sz="quarter" idx="11"/>
          </p:nvPr>
        </p:nvSpPr>
        <p:spPr/>
        <p:txBody>
          <a:bodyPr/>
          <a:lstStyle/>
          <a:p>
            <a:r>
              <a:rPr lang="en-US" dirty="0"/>
              <a:t>BDA Capstone Project Wave15 Group7</a:t>
            </a:r>
            <a:endParaRPr lang="en-SG" dirty="0"/>
          </a:p>
        </p:txBody>
      </p:sp>
      <p:sp>
        <p:nvSpPr>
          <p:cNvPr id="6" name="Slide Number Placeholder 5">
            <a:extLst>
              <a:ext uri="{FF2B5EF4-FFF2-40B4-BE49-F238E27FC236}">
                <a16:creationId xmlns:a16="http://schemas.microsoft.com/office/drawing/2014/main" id="{CE23F992-0141-7439-70C2-C7BA97DB8823}"/>
              </a:ext>
            </a:extLst>
          </p:cNvPr>
          <p:cNvSpPr>
            <a:spLocks noGrp="1"/>
          </p:cNvSpPr>
          <p:nvPr>
            <p:ph type="sldNum" sz="quarter" idx="12"/>
          </p:nvPr>
        </p:nvSpPr>
        <p:spPr/>
        <p:txBody>
          <a:bodyPr/>
          <a:lstStyle/>
          <a:p>
            <a:fld id="{A41CB9F4-399A-4AEE-B419-DB93236CAD35}" type="slidenum">
              <a:rPr lang="en-SG" smtClean="0"/>
              <a:t>14</a:t>
            </a:fld>
            <a:endParaRPr lang="en-SG"/>
          </a:p>
        </p:txBody>
      </p:sp>
      <p:pic>
        <p:nvPicPr>
          <p:cNvPr id="8" name="Picture 2">
            <a:extLst>
              <a:ext uri="{FF2B5EF4-FFF2-40B4-BE49-F238E27FC236}">
                <a16:creationId xmlns:a16="http://schemas.microsoft.com/office/drawing/2014/main" id="{A5F064EC-E9F9-A073-C1DC-8FA42DFE1E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98197" y="1233376"/>
            <a:ext cx="4747175" cy="3139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CAC126-93D5-C1AC-6FE7-04C107CF6AB9}"/>
              </a:ext>
            </a:extLst>
          </p:cNvPr>
          <p:cNvSpPr txBox="1"/>
          <p:nvPr/>
        </p:nvSpPr>
        <p:spPr>
          <a:xfrm>
            <a:off x="331249" y="1373564"/>
            <a:ext cx="7073900" cy="6740307"/>
          </a:xfrm>
          <a:prstGeom prst="rect">
            <a:avLst/>
          </a:prstGeom>
          <a:noFill/>
        </p:spPr>
        <p:txBody>
          <a:bodyPr wrap="square" rtlCol="0">
            <a:spAutoFit/>
          </a:bodyPr>
          <a:lstStyle/>
          <a:p>
            <a:pPr marL="285750" indent="-285750">
              <a:buFontTx/>
              <a:buChar char="-"/>
            </a:pPr>
            <a:r>
              <a:rPr lang="en-US" dirty="0"/>
              <a:t>Segmented based on RFM</a:t>
            </a:r>
          </a:p>
          <a:p>
            <a:pPr marL="742950" lvl="1" indent="-285750">
              <a:buFontTx/>
              <a:buChar char="-"/>
            </a:pPr>
            <a:r>
              <a:rPr lang="en-US" dirty="0"/>
              <a:t>Recency</a:t>
            </a:r>
          </a:p>
          <a:p>
            <a:pPr marL="742950" lvl="1" indent="-285750">
              <a:buFontTx/>
              <a:buChar char="-"/>
            </a:pPr>
            <a:r>
              <a:rPr lang="en-US" dirty="0"/>
              <a:t>Frequency</a:t>
            </a:r>
          </a:p>
          <a:p>
            <a:pPr marL="742950" lvl="1" indent="-285750">
              <a:buFontTx/>
              <a:buChar char="-"/>
            </a:pPr>
            <a:r>
              <a:rPr lang="en-US" dirty="0"/>
              <a:t>Monetary</a:t>
            </a:r>
          </a:p>
          <a:p>
            <a:endParaRPr lang="en-US" dirty="0"/>
          </a:p>
          <a:p>
            <a:pPr marL="285750" indent="-285750">
              <a:buFontTx/>
              <a:buChar char="-"/>
            </a:pPr>
            <a:r>
              <a:rPr lang="en-US" dirty="0"/>
              <a:t>Define the 5 customer segments</a:t>
            </a:r>
          </a:p>
          <a:p>
            <a:pPr marL="742950" lvl="1" indent="-285750">
              <a:buFontTx/>
              <a:buChar char="-"/>
            </a:pPr>
            <a:r>
              <a:rPr lang="en-US" dirty="0"/>
              <a:t>Champion</a:t>
            </a:r>
          </a:p>
          <a:p>
            <a:pPr marL="1200150" lvl="2" indent="-285750">
              <a:buFontTx/>
              <a:buChar char="-"/>
            </a:pPr>
            <a:r>
              <a:rPr lang="en-US" dirty="0"/>
              <a:t>Loyal and high-value customers who purchase frequently and recently.</a:t>
            </a:r>
          </a:p>
          <a:p>
            <a:pPr marL="742950" lvl="1" indent="-285750">
              <a:buFontTx/>
              <a:buChar char="-"/>
            </a:pPr>
            <a:r>
              <a:rPr lang="en-US" dirty="0"/>
              <a:t>Hibernating</a:t>
            </a:r>
          </a:p>
          <a:p>
            <a:pPr marL="1200150" lvl="2" indent="-285750">
              <a:buFontTx/>
              <a:buChar char="-"/>
            </a:pPr>
            <a:r>
              <a:rPr lang="en-US" dirty="0"/>
              <a:t>Customers who have become inactive and haven't purchased recently.</a:t>
            </a:r>
          </a:p>
          <a:p>
            <a:pPr marL="742950" lvl="1" indent="-285750">
              <a:buFontTx/>
              <a:buChar char="-"/>
            </a:pPr>
            <a:r>
              <a:rPr lang="en-US" dirty="0"/>
              <a:t>Lost</a:t>
            </a:r>
          </a:p>
          <a:p>
            <a:pPr marL="1200150" lvl="2" indent="-285750">
              <a:buFontTx/>
              <a:buChar char="-"/>
            </a:pPr>
            <a:r>
              <a:rPr lang="en-US" dirty="0"/>
              <a:t>Former customers who haven't purchased in a long time and may not return.</a:t>
            </a:r>
          </a:p>
          <a:p>
            <a:pPr marL="742950" lvl="1" indent="-285750">
              <a:buFontTx/>
              <a:buChar char="-"/>
            </a:pPr>
            <a:r>
              <a:rPr lang="en-US" dirty="0"/>
              <a:t>New Customers</a:t>
            </a:r>
          </a:p>
          <a:p>
            <a:pPr marL="1200150" lvl="2" indent="-285750">
              <a:buFontTx/>
              <a:buChar char="-"/>
            </a:pPr>
            <a:r>
              <a:rPr lang="en-US" dirty="0"/>
              <a:t>Recently acquired customers with potential but not yet fully loyal</a:t>
            </a:r>
          </a:p>
          <a:p>
            <a:pPr marL="742950" lvl="1" indent="-285750">
              <a:buFontTx/>
              <a:buChar char="-"/>
            </a:pPr>
            <a:r>
              <a:rPr lang="en-US" dirty="0"/>
              <a:t>Potential Loyalists</a:t>
            </a:r>
          </a:p>
          <a:p>
            <a:pPr marL="1200150" lvl="2" indent="-285750">
              <a:buFontTx/>
              <a:buChar char="-"/>
            </a:pPr>
            <a:r>
              <a:rPr lang="en-US" dirty="0"/>
              <a:t>Customers showing signs of loyalty through repeat purchases but not yet top-tier.</a:t>
            </a:r>
          </a:p>
          <a:p>
            <a:pPr marL="742950" lvl="1" indent="-285750">
              <a:buFontTx/>
              <a:buChar char="-"/>
            </a:pPr>
            <a:endParaRPr lang="en-US" dirty="0"/>
          </a:p>
          <a:p>
            <a:pPr marL="742950" lvl="1"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348204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DEA9-D39D-C7E9-60CF-60D91BB94606}"/>
              </a:ext>
            </a:extLst>
          </p:cNvPr>
          <p:cNvSpPr>
            <a:spLocks noGrp="1"/>
          </p:cNvSpPr>
          <p:nvPr>
            <p:ph type="title"/>
          </p:nvPr>
        </p:nvSpPr>
        <p:spPr/>
        <p:txBody>
          <a:bodyPr/>
          <a:lstStyle/>
          <a:p>
            <a:r>
              <a:rPr lang="en-US" dirty="0"/>
              <a:t>Customer segments using RFM analysis</a:t>
            </a:r>
            <a:endParaRPr lang="en-SG" dirty="0"/>
          </a:p>
        </p:txBody>
      </p:sp>
      <p:graphicFrame>
        <p:nvGraphicFramePr>
          <p:cNvPr id="7" name="Content Placeholder 6">
            <a:extLst>
              <a:ext uri="{FF2B5EF4-FFF2-40B4-BE49-F238E27FC236}">
                <a16:creationId xmlns:a16="http://schemas.microsoft.com/office/drawing/2014/main" id="{04C3A154-76D6-0678-6409-817613AD7CAE}"/>
              </a:ext>
            </a:extLst>
          </p:cNvPr>
          <p:cNvGraphicFramePr>
            <a:graphicFrameLocks noGrp="1"/>
          </p:cNvGraphicFramePr>
          <p:nvPr>
            <p:ph idx="1"/>
            <p:extLst>
              <p:ext uri="{D42A27DB-BD31-4B8C-83A1-F6EECF244321}">
                <p14:modId xmlns:p14="http://schemas.microsoft.com/office/powerpoint/2010/main" val="14674716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2C2D2060-2DBC-D3C8-7BC6-B69220CDF05E}"/>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F085F390-44BA-FE55-B3FF-93053067DB98}"/>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F6B0CCC3-8557-947F-F405-9FDD921063F3}"/>
              </a:ext>
            </a:extLst>
          </p:cNvPr>
          <p:cNvSpPr>
            <a:spLocks noGrp="1"/>
          </p:cNvSpPr>
          <p:nvPr>
            <p:ph type="sldNum" sz="quarter" idx="12"/>
          </p:nvPr>
        </p:nvSpPr>
        <p:spPr/>
        <p:txBody>
          <a:bodyPr/>
          <a:lstStyle/>
          <a:p>
            <a:fld id="{A41CB9F4-399A-4AEE-B419-DB93236CAD35}" type="slidenum">
              <a:rPr lang="en-SG" smtClean="0"/>
              <a:t>15</a:t>
            </a:fld>
            <a:endParaRPr lang="en-SG"/>
          </a:p>
        </p:txBody>
      </p:sp>
    </p:spTree>
    <p:extLst>
      <p:ext uri="{BB962C8B-B14F-4D97-AF65-F5344CB8AC3E}">
        <p14:creationId xmlns:p14="http://schemas.microsoft.com/office/powerpoint/2010/main" val="202136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58878-0439-5927-EBF1-E8B5BFB28CBA}"/>
              </a:ext>
            </a:extLst>
          </p:cNvPr>
          <p:cNvSpPr>
            <a:spLocks noGrp="1"/>
          </p:cNvSpPr>
          <p:nvPr>
            <p:ph type="title"/>
          </p:nvPr>
        </p:nvSpPr>
        <p:spPr/>
        <p:txBody>
          <a:bodyPr/>
          <a:lstStyle/>
          <a:p>
            <a:r>
              <a:rPr lang="en-SG" dirty="0"/>
              <a:t>Marketing strategies for customer segments</a:t>
            </a:r>
          </a:p>
        </p:txBody>
      </p:sp>
      <p:sp>
        <p:nvSpPr>
          <p:cNvPr id="3" name="Content Placeholder 2">
            <a:extLst>
              <a:ext uri="{FF2B5EF4-FFF2-40B4-BE49-F238E27FC236}">
                <a16:creationId xmlns:a16="http://schemas.microsoft.com/office/drawing/2014/main" id="{C017E26B-D4A7-C74C-B952-4F64FDC16B06}"/>
              </a:ext>
            </a:extLst>
          </p:cNvPr>
          <p:cNvSpPr>
            <a:spLocks noGrp="1"/>
          </p:cNvSpPr>
          <p:nvPr>
            <p:ph idx="1"/>
          </p:nvPr>
        </p:nvSpPr>
        <p:spPr/>
        <p:txBody>
          <a:bodyPr/>
          <a:lstStyle/>
          <a:p>
            <a:endParaRPr lang="en-SG"/>
          </a:p>
        </p:txBody>
      </p:sp>
      <p:sp>
        <p:nvSpPr>
          <p:cNvPr id="4" name="Date Placeholder 3">
            <a:extLst>
              <a:ext uri="{FF2B5EF4-FFF2-40B4-BE49-F238E27FC236}">
                <a16:creationId xmlns:a16="http://schemas.microsoft.com/office/drawing/2014/main" id="{9AE7CACC-F615-0FE9-3B8B-FEA93EF63E87}"/>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A205610B-0CC6-9645-54A3-A6194B96C7F9}"/>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CC9E9D05-D680-0D93-7FE0-9DD6D44D64AB}"/>
              </a:ext>
            </a:extLst>
          </p:cNvPr>
          <p:cNvSpPr>
            <a:spLocks noGrp="1"/>
          </p:cNvSpPr>
          <p:nvPr>
            <p:ph type="sldNum" sz="quarter" idx="12"/>
          </p:nvPr>
        </p:nvSpPr>
        <p:spPr/>
        <p:txBody>
          <a:bodyPr/>
          <a:lstStyle/>
          <a:p>
            <a:fld id="{A41CB9F4-399A-4AEE-B419-DB93236CAD35}" type="slidenum">
              <a:rPr lang="en-SG" smtClean="0"/>
              <a:t>16</a:t>
            </a:fld>
            <a:endParaRPr lang="en-SG"/>
          </a:p>
        </p:txBody>
      </p:sp>
    </p:spTree>
    <p:extLst>
      <p:ext uri="{BB962C8B-B14F-4D97-AF65-F5344CB8AC3E}">
        <p14:creationId xmlns:p14="http://schemas.microsoft.com/office/powerpoint/2010/main" val="3575120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83B75-CD60-956C-7127-393492B5C666}"/>
              </a:ext>
            </a:extLst>
          </p:cNvPr>
          <p:cNvSpPr>
            <a:spLocks noGrp="1"/>
          </p:cNvSpPr>
          <p:nvPr>
            <p:ph type="title"/>
          </p:nvPr>
        </p:nvSpPr>
        <p:spPr/>
        <p:txBody>
          <a:bodyPr/>
          <a:lstStyle/>
          <a:p>
            <a:endParaRPr lang="en-SG"/>
          </a:p>
        </p:txBody>
      </p:sp>
      <p:sp>
        <p:nvSpPr>
          <p:cNvPr id="4" name="Date Placeholder 3">
            <a:extLst>
              <a:ext uri="{FF2B5EF4-FFF2-40B4-BE49-F238E27FC236}">
                <a16:creationId xmlns:a16="http://schemas.microsoft.com/office/drawing/2014/main" id="{060A276E-201C-06A6-C344-7BE186F17924}"/>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66FBCEAC-DCBC-1448-4369-FB47FB8DB6DD}"/>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8A2919E7-B25E-3CE9-1605-5C93A25186AC}"/>
              </a:ext>
            </a:extLst>
          </p:cNvPr>
          <p:cNvSpPr>
            <a:spLocks noGrp="1"/>
          </p:cNvSpPr>
          <p:nvPr>
            <p:ph type="sldNum" sz="quarter" idx="12"/>
          </p:nvPr>
        </p:nvSpPr>
        <p:spPr/>
        <p:txBody>
          <a:bodyPr/>
          <a:lstStyle/>
          <a:p>
            <a:fld id="{A41CB9F4-399A-4AEE-B419-DB93236CAD35}" type="slidenum">
              <a:rPr lang="en-SG" smtClean="0"/>
              <a:t>17</a:t>
            </a:fld>
            <a:endParaRPr lang="en-SG"/>
          </a:p>
        </p:txBody>
      </p:sp>
      <p:pic>
        <p:nvPicPr>
          <p:cNvPr id="6147" name="Picture 3">
            <a:extLst>
              <a:ext uri="{FF2B5EF4-FFF2-40B4-BE49-F238E27FC236}">
                <a16:creationId xmlns:a16="http://schemas.microsoft.com/office/drawing/2014/main" id="{C8AD4988-51DA-7C92-DDC1-84817A0FB6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41219" y="1825625"/>
            <a:ext cx="710956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02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1A8E-EBE4-B0B0-DAF7-36063B1C25DA}"/>
              </a:ext>
            </a:extLst>
          </p:cNvPr>
          <p:cNvSpPr>
            <a:spLocks noGrp="1"/>
          </p:cNvSpPr>
          <p:nvPr>
            <p:ph type="title"/>
          </p:nvPr>
        </p:nvSpPr>
        <p:spPr/>
        <p:txBody>
          <a:bodyPr/>
          <a:lstStyle/>
          <a:p>
            <a:r>
              <a:rPr lang="en-SG" dirty="0"/>
              <a:t>Top 10 SKUs for Supermarket &amp; Retail Category by Raw, RTE, RTC</a:t>
            </a:r>
          </a:p>
        </p:txBody>
      </p:sp>
      <p:sp>
        <p:nvSpPr>
          <p:cNvPr id="7" name="Content Placeholder 6">
            <a:extLst>
              <a:ext uri="{FF2B5EF4-FFF2-40B4-BE49-F238E27FC236}">
                <a16:creationId xmlns:a16="http://schemas.microsoft.com/office/drawing/2014/main" id="{1A4F6728-280C-D1ED-CCA8-F62817277552}"/>
              </a:ext>
            </a:extLst>
          </p:cNvPr>
          <p:cNvSpPr>
            <a:spLocks noGrp="1"/>
          </p:cNvSpPr>
          <p:nvPr>
            <p:ph sz="half" idx="1"/>
          </p:nvPr>
        </p:nvSpPr>
        <p:spPr/>
        <p:txBody>
          <a:bodyPr/>
          <a:lstStyle/>
          <a:p>
            <a:endParaRPr lang="en-SG"/>
          </a:p>
        </p:txBody>
      </p:sp>
      <p:sp>
        <p:nvSpPr>
          <p:cNvPr id="8" name="Content Placeholder 7">
            <a:extLst>
              <a:ext uri="{FF2B5EF4-FFF2-40B4-BE49-F238E27FC236}">
                <a16:creationId xmlns:a16="http://schemas.microsoft.com/office/drawing/2014/main" id="{D10F4306-5B4E-D3B5-8FE2-787705E55A45}"/>
              </a:ext>
            </a:extLst>
          </p:cNvPr>
          <p:cNvSpPr>
            <a:spLocks noGrp="1"/>
          </p:cNvSpPr>
          <p:nvPr>
            <p:ph sz="half" idx="2"/>
          </p:nvPr>
        </p:nvSpPr>
        <p:spPr/>
        <p:txBody>
          <a:bodyPr/>
          <a:lstStyle/>
          <a:p>
            <a:endParaRPr lang="en-SG"/>
          </a:p>
        </p:txBody>
      </p:sp>
      <p:sp>
        <p:nvSpPr>
          <p:cNvPr id="4" name="Date Placeholder 3">
            <a:extLst>
              <a:ext uri="{FF2B5EF4-FFF2-40B4-BE49-F238E27FC236}">
                <a16:creationId xmlns:a16="http://schemas.microsoft.com/office/drawing/2014/main" id="{C9E8E704-4A3F-CCFE-AA0C-56CB87EB5CFC}"/>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FB472A27-3F1A-6158-D62B-09E70A36B27B}"/>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1791A2AE-2C1D-F72C-30C0-39CDDF189E68}"/>
              </a:ext>
            </a:extLst>
          </p:cNvPr>
          <p:cNvSpPr>
            <a:spLocks noGrp="1"/>
          </p:cNvSpPr>
          <p:nvPr>
            <p:ph type="sldNum" sz="quarter" idx="12"/>
          </p:nvPr>
        </p:nvSpPr>
        <p:spPr/>
        <p:txBody>
          <a:bodyPr/>
          <a:lstStyle/>
          <a:p>
            <a:fld id="{A41CB9F4-399A-4AEE-B419-DB93236CAD35}" type="slidenum">
              <a:rPr lang="en-SG" smtClean="0"/>
              <a:t>18</a:t>
            </a:fld>
            <a:endParaRPr lang="en-SG"/>
          </a:p>
        </p:txBody>
      </p:sp>
    </p:spTree>
    <p:extLst>
      <p:ext uri="{BB962C8B-B14F-4D97-AF65-F5344CB8AC3E}">
        <p14:creationId xmlns:p14="http://schemas.microsoft.com/office/powerpoint/2010/main" val="573242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95DC-C343-1FFB-3311-0AE5E60B4CC3}"/>
              </a:ext>
            </a:extLst>
          </p:cNvPr>
          <p:cNvSpPr>
            <a:spLocks noGrp="1"/>
          </p:cNvSpPr>
          <p:nvPr>
            <p:ph type="title"/>
          </p:nvPr>
        </p:nvSpPr>
        <p:spPr/>
        <p:txBody>
          <a:bodyPr/>
          <a:lstStyle/>
          <a:p>
            <a:r>
              <a:rPr lang="en-SG" dirty="0"/>
              <a:t>Optimised Price</a:t>
            </a:r>
          </a:p>
        </p:txBody>
      </p:sp>
      <p:sp>
        <p:nvSpPr>
          <p:cNvPr id="3" name="Content Placeholder 2">
            <a:extLst>
              <a:ext uri="{FF2B5EF4-FFF2-40B4-BE49-F238E27FC236}">
                <a16:creationId xmlns:a16="http://schemas.microsoft.com/office/drawing/2014/main" id="{BE565431-541C-C885-10FC-D991A787B8AB}"/>
              </a:ext>
            </a:extLst>
          </p:cNvPr>
          <p:cNvSpPr>
            <a:spLocks noGrp="1"/>
          </p:cNvSpPr>
          <p:nvPr>
            <p:ph sz="half" idx="1"/>
          </p:nvPr>
        </p:nvSpPr>
        <p:spPr/>
        <p:txBody>
          <a:bodyPr/>
          <a:lstStyle/>
          <a:p>
            <a:r>
              <a:rPr lang="en-SG" dirty="0"/>
              <a:t>Top drivers of revenue</a:t>
            </a:r>
          </a:p>
          <a:p>
            <a:r>
              <a:rPr lang="en-SG" dirty="0"/>
              <a:t>So as to address frequent price changes across SKUs</a:t>
            </a:r>
          </a:p>
          <a:p>
            <a:r>
              <a:rPr lang="en-SG" dirty="0"/>
              <a:t>Resulting in revenue growth of </a:t>
            </a:r>
          </a:p>
        </p:txBody>
      </p:sp>
      <p:sp>
        <p:nvSpPr>
          <p:cNvPr id="4" name="Content Placeholder 3">
            <a:extLst>
              <a:ext uri="{FF2B5EF4-FFF2-40B4-BE49-F238E27FC236}">
                <a16:creationId xmlns:a16="http://schemas.microsoft.com/office/drawing/2014/main" id="{314B2349-C9E1-783D-F548-62215CA437D1}"/>
              </a:ext>
            </a:extLst>
          </p:cNvPr>
          <p:cNvSpPr>
            <a:spLocks noGrp="1"/>
          </p:cNvSpPr>
          <p:nvPr>
            <p:ph sz="half" idx="2"/>
          </p:nvPr>
        </p:nvSpPr>
        <p:spPr/>
        <p:txBody>
          <a:bodyPr/>
          <a:lstStyle/>
          <a:p>
            <a:endParaRPr lang="en-SG"/>
          </a:p>
        </p:txBody>
      </p:sp>
      <p:sp>
        <p:nvSpPr>
          <p:cNvPr id="5" name="Date Placeholder 4">
            <a:extLst>
              <a:ext uri="{FF2B5EF4-FFF2-40B4-BE49-F238E27FC236}">
                <a16:creationId xmlns:a16="http://schemas.microsoft.com/office/drawing/2014/main" id="{7555A8E8-64DA-172B-6987-E34BEBC09DFD}"/>
              </a:ext>
            </a:extLst>
          </p:cNvPr>
          <p:cNvSpPr>
            <a:spLocks noGrp="1"/>
          </p:cNvSpPr>
          <p:nvPr>
            <p:ph type="dt" sz="half" idx="10"/>
          </p:nvPr>
        </p:nvSpPr>
        <p:spPr/>
        <p:txBody>
          <a:bodyPr/>
          <a:lstStyle/>
          <a:p>
            <a:r>
              <a:rPr lang="en-US"/>
              <a:t>31 Aug 2024</a:t>
            </a:r>
            <a:endParaRPr lang="en-SG"/>
          </a:p>
        </p:txBody>
      </p:sp>
      <p:sp>
        <p:nvSpPr>
          <p:cNvPr id="6" name="Footer Placeholder 5">
            <a:extLst>
              <a:ext uri="{FF2B5EF4-FFF2-40B4-BE49-F238E27FC236}">
                <a16:creationId xmlns:a16="http://schemas.microsoft.com/office/drawing/2014/main" id="{03C3E257-EBE5-6989-F6F2-F410D1EAF964}"/>
              </a:ext>
            </a:extLst>
          </p:cNvPr>
          <p:cNvSpPr>
            <a:spLocks noGrp="1"/>
          </p:cNvSpPr>
          <p:nvPr>
            <p:ph type="ftr" sz="quarter" idx="11"/>
          </p:nvPr>
        </p:nvSpPr>
        <p:spPr/>
        <p:txBody>
          <a:bodyPr/>
          <a:lstStyle/>
          <a:p>
            <a:r>
              <a:rPr lang="en-US"/>
              <a:t>BDA Capstone Project Wave15 Group7</a:t>
            </a:r>
            <a:endParaRPr lang="en-SG"/>
          </a:p>
        </p:txBody>
      </p:sp>
      <p:sp>
        <p:nvSpPr>
          <p:cNvPr id="7" name="Slide Number Placeholder 6">
            <a:extLst>
              <a:ext uri="{FF2B5EF4-FFF2-40B4-BE49-F238E27FC236}">
                <a16:creationId xmlns:a16="http://schemas.microsoft.com/office/drawing/2014/main" id="{9F83CAF7-B367-0780-A51F-0EBC7B72E41C}"/>
              </a:ext>
            </a:extLst>
          </p:cNvPr>
          <p:cNvSpPr>
            <a:spLocks noGrp="1"/>
          </p:cNvSpPr>
          <p:nvPr>
            <p:ph type="sldNum" sz="quarter" idx="12"/>
          </p:nvPr>
        </p:nvSpPr>
        <p:spPr/>
        <p:txBody>
          <a:bodyPr/>
          <a:lstStyle/>
          <a:p>
            <a:fld id="{A41CB9F4-399A-4AEE-B419-DB93236CAD35}" type="slidenum">
              <a:rPr lang="en-SG" smtClean="0"/>
              <a:t>19</a:t>
            </a:fld>
            <a:endParaRPr lang="en-SG"/>
          </a:p>
        </p:txBody>
      </p:sp>
    </p:spTree>
    <p:extLst>
      <p:ext uri="{BB962C8B-B14F-4D97-AF65-F5344CB8AC3E}">
        <p14:creationId xmlns:p14="http://schemas.microsoft.com/office/powerpoint/2010/main" val="332564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E6CA-7275-02A6-968E-B644B0683981}"/>
              </a:ext>
            </a:extLst>
          </p:cNvPr>
          <p:cNvSpPr>
            <a:spLocks noGrp="1"/>
          </p:cNvSpPr>
          <p:nvPr>
            <p:ph type="title"/>
          </p:nvPr>
        </p:nvSpPr>
        <p:spPr>
          <a:xfrm>
            <a:off x="817934" y="411596"/>
            <a:ext cx="6616430" cy="1325563"/>
          </a:xfrm>
        </p:spPr>
        <p:txBody>
          <a:bodyPr/>
          <a:lstStyle/>
          <a:p>
            <a:r>
              <a:rPr lang="en-SG" dirty="0"/>
              <a:t>Agenda</a:t>
            </a:r>
          </a:p>
        </p:txBody>
      </p:sp>
      <p:sp>
        <p:nvSpPr>
          <p:cNvPr id="3" name="Content Placeholder 2">
            <a:extLst>
              <a:ext uri="{FF2B5EF4-FFF2-40B4-BE49-F238E27FC236}">
                <a16:creationId xmlns:a16="http://schemas.microsoft.com/office/drawing/2014/main" id="{205D8050-08E9-3026-868C-844C686D5BDC}"/>
              </a:ext>
            </a:extLst>
          </p:cNvPr>
          <p:cNvSpPr>
            <a:spLocks noGrp="1"/>
          </p:cNvSpPr>
          <p:nvPr>
            <p:ph idx="1"/>
          </p:nvPr>
        </p:nvSpPr>
        <p:spPr>
          <a:xfrm>
            <a:off x="817934" y="1644926"/>
            <a:ext cx="6441332" cy="4351338"/>
          </a:xfrm>
        </p:spPr>
        <p:txBody>
          <a:bodyPr>
            <a:normAutofit fontScale="92500" lnSpcReduction="20000"/>
          </a:bodyPr>
          <a:lstStyle/>
          <a:p>
            <a:pPr marL="514350" indent="-514350">
              <a:buFont typeface="+mj-lt"/>
              <a:buAutoNum type="arabicPeriod"/>
            </a:pPr>
            <a:r>
              <a:rPr lang="en-SG" dirty="0">
                <a:latin typeface="+mj-lt"/>
              </a:rPr>
              <a:t>Executive Summary</a:t>
            </a:r>
          </a:p>
          <a:p>
            <a:pPr marL="514350" indent="-514350">
              <a:buFont typeface="+mj-lt"/>
              <a:buAutoNum type="arabicPeriod"/>
            </a:pPr>
            <a:r>
              <a:rPr lang="en-SG" dirty="0">
                <a:latin typeface="+mj-lt"/>
              </a:rPr>
              <a:t>Customer Segmentation</a:t>
            </a:r>
          </a:p>
          <a:p>
            <a:pPr marL="971550" lvl="1" indent="-514350">
              <a:buFont typeface="+mj-lt"/>
              <a:buAutoNum type="arabicPeriod"/>
            </a:pPr>
            <a:r>
              <a:rPr lang="en-SG" dirty="0">
                <a:latin typeface="+mj-lt"/>
              </a:rPr>
              <a:t>Methodology</a:t>
            </a:r>
          </a:p>
          <a:p>
            <a:pPr marL="514350" indent="-514350">
              <a:buFont typeface="+mj-lt"/>
              <a:buAutoNum type="arabicPeriod"/>
            </a:pPr>
            <a:r>
              <a:rPr lang="en-SG" dirty="0">
                <a:latin typeface="+mj-lt"/>
              </a:rPr>
              <a:t>Price Elasticity</a:t>
            </a:r>
          </a:p>
          <a:p>
            <a:pPr marL="971550" lvl="1" indent="-514350">
              <a:buFont typeface="+mj-lt"/>
              <a:buAutoNum type="arabicPeriod"/>
            </a:pPr>
            <a:r>
              <a:rPr lang="en-SG" dirty="0">
                <a:latin typeface="+mj-lt"/>
              </a:rPr>
              <a:t>Methodology</a:t>
            </a:r>
          </a:p>
          <a:p>
            <a:pPr marL="514350" indent="-514350">
              <a:buFont typeface="+mj-lt"/>
              <a:buAutoNum type="arabicPeriod"/>
            </a:pPr>
            <a:r>
              <a:rPr lang="en-SG" dirty="0">
                <a:latin typeface="+mj-lt"/>
              </a:rPr>
              <a:t>Data Visualisation</a:t>
            </a:r>
          </a:p>
          <a:p>
            <a:pPr marL="514350" indent="-514350">
              <a:buFont typeface="+mj-lt"/>
              <a:buAutoNum type="arabicPeriod"/>
            </a:pPr>
            <a:r>
              <a:rPr lang="en-SG" dirty="0">
                <a:latin typeface="+mj-lt"/>
              </a:rPr>
              <a:t>Forward Looking Map</a:t>
            </a:r>
          </a:p>
          <a:p>
            <a:pPr marL="514350" indent="-514350">
              <a:buFont typeface="+mj-lt"/>
              <a:buAutoNum type="arabicPeriod"/>
            </a:pPr>
            <a:r>
              <a:rPr lang="en-SG" dirty="0">
                <a:latin typeface="+mj-lt"/>
              </a:rPr>
              <a:t>Q&amp;A</a:t>
            </a:r>
          </a:p>
          <a:p>
            <a:pPr marL="514350" indent="-514350">
              <a:buFont typeface="+mj-lt"/>
              <a:buAutoNum type="arabicPeriod"/>
            </a:pPr>
            <a:endParaRPr lang="en-SG" dirty="0">
              <a:latin typeface="+mj-lt"/>
            </a:endParaRPr>
          </a:p>
          <a:p>
            <a:r>
              <a:rPr lang="en-SG" dirty="0">
                <a:latin typeface="+mj-lt"/>
              </a:rPr>
              <a:t>Appendix</a:t>
            </a:r>
          </a:p>
          <a:p>
            <a:pPr marL="971550" lvl="1" indent="-514350">
              <a:buFont typeface="+mj-lt"/>
              <a:buAutoNum type="alphaLcParenR"/>
            </a:pPr>
            <a:r>
              <a:rPr lang="en-SG" dirty="0">
                <a:latin typeface="+mj-lt"/>
              </a:rPr>
              <a:t>Data Preparation</a:t>
            </a:r>
          </a:p>
          <a:p>
            <a:pPr marL="514350" indent="-514350">
              <a:buFont typeface="+mj-lt"/>
              <a:buAutoNum type="arabicPeriod"/>
            </a:pPr>
            <a:endParaRPr lang="en-SG" dirty="0"/>
          </a:p>
        </p:txBody>
      </p:sp>
      <p:sp>
        <p:nvSpPr>
          <p:cNvPr id="19" name="Date Placeholder 18">
            <a:extLst>
              <a:ext uri="{FF2B5EF4-FFF2-40B4-BE49-F238E27FC236}">
                <a16:creationId xmlns:a16="http://schemas.microsoft.com/office/drawing/2014/main" id="{E9DE7672-0E55-AC1D-5514-BCB8B1E99F71}"/>
              </a:ext>
            </a:extLst>
          </p:cNvPr>
          <p:cNvSpPr>
            <a:spLocks noGrp="1"/>
          </p:cNvSpPr>
          <p:nvPr>
            <p:ph type="dt" sz="half" idx="10"/>
          </p:nvPr>
        </p:nvSpPr>
        <p:spPr/>
        <p:txBody>
          <a:bodyPr/>
          <a:lstStyle/>
          <a:p>
            <a:r>
              <a:rPr lang="en-US"/>
              <a:t>31 Aug 2024</a:t>
            </a:r>
            <a:endParaRPr lang="en-SG"/>
          </a:p>
        </p:txBody>
      </p:sp>
      <p:sp>
        <p:nvSpPr>
          <p:cNvPr id="20" name="Slide Number Placeholder 19">
            <a:extLst>
              <a:ext uri="{FF2B5EF4-FFF2-40B4-BE49-F238E27FC236}">
                <a16:creationId xmlns:a16="http://schemas.microsoft.com/office/drawing/2014/main" id="{0B13C649-F062-0D4F-1270-355F247E64A1}"/>
              </a:ext>
            </a:extLst>
          </p:cNvPr>
          <p:cNvSpPr>
            <a:spLocks noGrp="1"/>
          </p:cNvSpPr>
          <p:nvPr>
            <p:ph type="sldNum" sz="quarter" idx="12"/>
          </p:nvPr>
        </p:nvSpPr>
        <p:spPr/>
        <p:txBody>
          <a:bodyPr/>
          <a:lstStyle/>
          <a:p>
            <a:fld id="{A41CB9F4-399A-4AEE-B419-DB93236CAD35}" type="slidenum">
              <a:rPr lang="en-SG" smtClean="0"/>
              <a:t>2</a:t>
            </a:fld>
            <a:endParaRPr lang="en-SG"/>
          </a:p>
        </p:txBody>
      </p:sp>
      <p:sp>
        <p:nvSpPr>
          <p:cNvPr id="21" name="Footer Placeholder 20">
            <a:extLst>
              <a:ext uri="{FF2B5EF4-FFF2-40B4-BE49-F238E27FC236}">
                <a16:creationId xmlns:a16="http://schemas.microsoft.com/office/drawing/2014/main" id="{50F85676-1C9C-68E5-C073-D6C4DFDE801C}"/>
              </a:ext>
            </a:extLst>
          </p:cNvPr>
          <p:cNvSpPr>
            <a:spLocks noGrp="1"/>
          </p:cNvSpPr>
          <p:nvPr>
            <p:ph type="ftr" sz="quarter" idx="11"/>
          </p:nvPr>
        </p:nvSpPr>
        <p:spPr/>
        <p:txBody>
          <a:bodyPr/>
          <a:lstStyle/>
          <a:p>
            <a:r>
              <a:rPr lang="en-US"/>
              <a:t>BDA Capstone Project Wave15 Group7</a:t>
            </a:r>
            <a:endParaRPr lang="en-SG"/>
          </a:p>
        </p:txBody>
      </p:sp>
      <p:grpSp>
        <p:nvGrpSpPr>
          <p:cNvPr id="4" name="Group 2">
            <a:extLst>
              <a:ext uri="{FF2B5EF4-FFF2-40B4-BE49-F238E27FC236}">
                <a16:creationId xmlns:a16="http://schemas.microsoft.com/office/drawing/2014/main" id="{859D70C8-63A6-1219-B57A-C4D5A0D71C00}"/>
              </a:ext>
            </a:extLst>
          </p:cNvPr>
          <p:cNvGrpSpPr/>
          <p:nvPr/>
        </p:nvGrpSpPr>
        <p:grpSpPr>
          <a:xfrm flipH="1">
            <a:off x="7343228" y="51509"/>
            <a:ext cx="4848772" cy="6806491"/>
            <a:chOff x="2854680" y="3980704"/>
            <a:chExt cx="30432977" cy="34030648"/>
          </a:xfrm>
        </p:grpSpPr>
        <p:sp>
          <p:nvSpPr>
            <p:cNvPr id="5" name="Freeform 3">
              <a:extLst>
                <a:ext uri="{FF2B5EF4-FFF2-40B4-BE49-F238E27FC236}">
                  <a16:creationId xmlns:a16="http://schemas.microsoft.com/office/drawing/2014/main" id="{5836547B-3261-71EB-797C-725952673171}"/>
                </a:ext>
              </a:extLst>
            </p:cNvPr>
            <p:cNvSpPr/>
            <p:nvPr/>
          </p:nvSpPr>
          <p:spPr>
            <a:xfrm>
              <a:off x="2854680" y="3980704"/>
              <a:ext cx="30432977" cy="34030648"/>
            </a:xfrm>
            <a:custGeom>
              <a:avLst/>
              <a:gdLst/>
              <a:ahLst/>
              <a:cxnLst/>
              <a:rect l="l" t="t" r="r" b="b"/>
              <a:pathLst>
                <a:path w="30644210" h="38011354">
                  <a:moveTo>
                    <a:pt x="0" y="0"/>
                  </a:moveTo>
                  <a:lnTo>
                    <a:pt x="0" y="38011354"/>
                  </a:lnTo>
                  <a:lnTo>
                    <a:pt x="18331180" y="38011354"/>
                  </a:lnTo>
                  <a:lnTo>
                    <a:pt x="22965919" y="27565986"/>
                  </a:lnTo>
                  <a:lnTo>
                    <a:pt x="17051528" y="21132800"/>
                  </a:lnTo>
                  <a:lnTo>
                    <a:pt x="27531442" y="5499354"/>
                  </a:lnTo>
                  <a:lnTo>
                    <a:pt x="26735915" y="4842129"/>
                  </a:lnTo>
                  <a:lnTo>
                    <a:pt x="30644210" y="0"/>
                  </a:lnTo>
                  <a:close/>
                </a:path>
              </a:pathLst>
            </a:custGeom>
            <a:blipFill>
              <a:blip r:embed="rId2"/>
              <a:stretch>
                <a:fillRect l="-188467"/>
              </a:stretch>
            </a:blipFill>
          </p:spPr>
          <p:txBody>
            <a:bodyPr/>
            <a:lstStyle/>
            <a:p>
              <a:endParaRPr lang="en-SG" dirty="0"/>
            </a:p>
          </p:txBody>
        </p:sp>
      </p:grpSp>
    </p:spTree>
    <p:extLst>
      <p:ext uri="{BB962C8B-B14F-4D97-AF65-F5344CB8AC3E}">
        <p14:creationId xmlns:p14="http://schemas.microsoft.com/office/powerpoint/2010/main" val="940350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06B92-B14A-BC95-7417-2A73DA28F707}"/>
              </a:ext>
            </a:extLst>
          </p:cNvPr>
          <p:cNvSpPr>
            <a:spLocks noGrp="1"/>
          </p:cNvSpPr>
          <p:nvPr>
            <p:ph type="title"/>
          </p:nvPr>
        </p:nvSpPr>
        <p:spPr/>
        <p:txBody>
          <a:bodyPr/>
          <a:lstStyle/>
          <a:p>
            <a:r>
              <a:rPr lang="en-SG" dirty="0"/>
              <a:t>Example product pair on elasticity</a:t>
            </a:r>
          </a:p>
        </p:txBody>
      </p:sp>
      <p:sp>
        <p:nvSpPr>
          <p:cNvPr id="3" name="Content Placeholder 2">
            <a:extLst>
              <a:ext uri="{FF2B5EF4-FFF2-40B4-BE49-F238E27FC236}">
                <a16:creationId xmlns:a16="http://schemas.microsoft.com/office/drawing/2014/main" id="{1AD9FB3F-9AAA-568E-6311-B32130AA5961}"/>
              </a:ext>
            </a:extLst>
          </p:cNvPr>
          <p:cNvSpPr>
            <a:spLocks noGrp="1"/>
          </p:cNvSpPr>
          <p:nvPr>
            <p:ph sz="half" idx="1"/>
          </p:nvPr>
        </p:nvSpPr>
        <p:spPr/>
        <p:txBody>
          <a:bodyPr/>
          <a:lstStyle/>
          <a:p>
            <a:endParaRPr lang="en-SG"/>
          </a:p>
        </p:txBody>
      </p:sp>
      <p:sp>
        <p:nvSpPr>
          <p:cNvPr id="4" name="Content Placeholder 3">
            <a:extLst>
              <a:ext uri="{FF2B5EF4-FFF2-40B4-BE49-F238E27FC236}">
                <a16:creationId xmlns:a16="http://schemas.microsoft.com/office/drawing/2014/main" id="{384B84F2-2030-33E0-908E-F9EBEBAAAC61}"/>
              </a:ext>
            </a:extLst>
          </p:cNvPr>
          <p:cNvSpPr>
            <a:spLocks noGrp="1"/>
          </p:cNvSpPr>
          <p:nvPr>
            <p:ph sz="half" idx="2"/>
          </p:nvPr>
        </p:nvSpPr>
        <p:spPr/>
        <p:txBody>
          <a:bodyPr/>
          <a:lstStyle/>
          <a:p>
            <a:endParaRPr lang="en-SG"/>
          </a:p>
        </p:txBody>
      </p:sp>
      <p:sp>
        <p:nvSpPr>
          <p:cNvPr id="5" name="Date Placeholder 4">
            <a:extLst>
              <a:ext uri="{FF2B5EF4-FFF2-40B4-BE49-F238E27FC236}">
                <a16:creationId xmlns:a16="http://schemas.microsoft.com/office/drawing/2014/main" id="{E89842F2-1720-2E4B-346E-117F5FC47DB5}"/>
              </a:ext>
            </a:extLst>
          </p:cNvPr>
          <p:cNvSpPr>
            <a:spLocks noGrp="1"/>
          </p:cNvSpPr>
          <p:nvPr>
            <p:ph type="dt" sz="half" idx="10"/>
          </p:nvPr>
        </p:nvSpPr>
        <p:spPr/>
        <p:txBody>
          <a:bodyPr/>
          <a:lstStyle/>
          <a:p>
            <a:r>
              <a:rPr lang="en-US"/>
              <a:t>31 Aug 2024</a:t>
            </a:r>
            <a:endParaRPr lang="en-SG"/>
          </a:p>
        </p:txBody>
      </p:sp>
      <p:sp>
        <p:nvSpPr>
          <p:cNvPr id="6" name="Footer Placeholder 5">
            <a:extLst>
              <a:ext uri="{FF2B5EF4-FFF2-40B4-BE49-F238E27FC236}">
                <a16:creationId xmlns:a16="http://schemas.microsoft.com/office/drawing/2014/main" id="{3001D851-EA87-2E2E-487C-645615A300EB}"/>
              </a:ext>
            </a:extLst>
          </p:cNvPr>
          <p:cNvSpPr>
            <a:spLocks noGrp="1"/>
          </p:cNvSpPr>
          <p:nvPr>
            <p:ph type="ftr" sz="quarter" idx="11"/>
          </p:nvPr>
        </p:nvSpPr>
        <p:spPr/>
        <p:txBody>
          <a:bodyPr/>
          <a:lstStyle/>
          <a:p>
            <a:r>
              <a:rPr lang="en-US"/>
              <a:t>BDA Capstone Project Wave15 Group7</a:t>
            </a:r>
            <a:endParaRPr lang="en-SG"/>
          </a:p>
        </p:txBody>
      </p:sp>
      <p:sp>
        <p:nvSpPr>
          <p:cNvPr id="7" name="Slide Number Placeholder 6">
            <a:extLst>
              <a:ext uri="{FF2B5EF4-FFF2-40B4-BE49-F238E27FC236}">
                <a16:creationId xmlns:a16="http://schemas.microsoft.com/office/drawing/2014/main" id="{0AD1F9CF-2AC9-EC71-E902-F523DF0258F0}"/>
              </a:ext>
            </a:extLst>
          </p:cNvPr>
          <p:cNvSpPr>
            <a:spLocks noGrp="1"/>
          </p:cNvSpPr>
          <p:nvPr>
            <p:ph type="sldNum" sz="quarter" idx="12"/>
          </p:nvPr>
        </p:nvSpPr>
        <p:spPr/>
        <p:txBody>
          <a:bodyPr/>
          <a:lstStyle/>
          <a:p>
            <a:fld id="{A41CB9F4-399A-4AEE-B419-DB93236CAD35}" type="slidenum">
              <a:rPr lang="en-SG" smtClean="0"/>
              <a:t>20</a:t>
            </a:fld>
            <a:endParaRPr lang="en-SG"/>
          </a:p>
        </p:txBody>
      </p:sp>
    </p:spTree>
    <p:extLst>
      <p:ext uri="{BB962C8B-B14F-4D97-AF65-F5344CB8AC3E}">
        <p14:creationId xmlns:p14="http://schemas.microsoft.com/office/powerpoint/2010/main" val="251600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DA88-3FCC-6ACA-5645-36E6A0B908EB}"/>
              </a:ext>
            </a:extLst>
          </p:cNvPr>
          <p:cNvSpPr>
            <a:spLocks noGrp="1"/>
          </p:cNvSpPr>
          <p:nvPr>
            <p:ph type="title"/>
          </p:nvPr>
        </p:nvSpPr>
        <p:spPr/>
        <p:txBody>
          <a:bodyPr>
            <a:normAutofit/>
          </a:bodyPr>
          <a:lstStyle/>
          <a:p>
            <a:r>
              <a:rPr lang="en-SG" dirty="0"/>
              <a:t>Appendix: List of all product pairs at Cust Category and Product Category level</a:t>
            </a:r>
          </a:p>
        </p:txBody>
      </p:sp>
      <p:sp>
        <p:nvSpPr>
          <p:cNvPr id="3" name="Content Placeholder 2">
            <a:extLst>
              <a:ext uri="{FF2B5EF4-FFF2-40B4-BE49-F238E27FC236}">
                <a16:creationId xmlns:a16="http://schemas.microsoft.com/office/drawing/2014/main" id="{1E1FFAD3-D386-B030-AAA0-30A15FA3E6DA}"/>
              </a:ext>
            </a:extLst>
          </p:cNvPr>
          <p:cNvSpPr>
            <a:spLocks noGrp="1"/>
          </p:cNvSpPr>
          <p:nvPr>
            <p:ph idx="1"/>
          </p:nvPr>
        </p:nvSpPr>
        <p:spPr/>
        <p:txBody>
          <a:bodyPr/>
          <a:lstStyle/>
          <a:p>
            <a:endParaRPr lang="en-SG"/>
          </a:p>
        </p:txBody>
      </p:sp>
      <p:sp>
        <p:nvSpPr>
          <p:cNvPr id="4" name="Date Placeholder 3">
            <a:extLst>
              <a:ext uri="{FF2B5EF4-FFF2-40B4-BE49-F238E27FC236}">
                <a16:creationId xmlns:a16="http://schemas.microsoft.com/office/drawing/2014/main" id="{0AE4A59A-CC66-EA7A-1AA1-5F14808FD55A}"/>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88F72D28-D451-FFE4-9D67-D03DB9636059}"/>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79AE94FF-6705-DE3D-6F33-D6931BFFA258}"/>
              </a:ext>
            </a:extLst>
          </p:cNvPr>
          <p:cNvSpPr>
            <a:spLocks noGrp="1"/>
          </p:cNvSpPr>
          <p:nvPr>
            <p:ph type="sldNum" sz="quarter" idx="12"/>
          </p:nvPr>
        </p:nvSpPr>
        <p:spPr/>
        <p:txBody>
          <a:bodyPr/>
          <a:lstStyle/>
          <a:p>
            <a:fld id="{A41CB9F4-399A-4AEE-B419-DB93236CAD35}" type="slidenum">
              <a:rPr lang="en-SG" smtClean="0"/>
              <a:t>21</a:t>
            </a:fld>
            <a:endParaRPr lang="en-SG"/>
          </a:p>
        </p:txBody>
      </p:sp>
    </p:spTree>
    <p:extLst>
      <p:ext uri="{BB962C8B-B14F-4D97-AF65-F5344CB8AC3E}">
        <p14:creationId xmlns:p14="http://schemas.microsoft.com/office/powerpoint/2010/main" val="3697204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E2F2-AFA4-5A88-1B96-CBCE6387E5F9}"/>
              </a:ext>
            </a:extLst>
          </p:cNvPr>
          <p:cNvSpPr>
            <a:spLocks noGrp="1"/>
          </p:cNvSpPr>
          <p:nvPr>
            <p:ph type="title"/>
          </p:nvPr>
        </p:nvSpPr>
        <p:spPr/>
        <p:txBody>
          <a:bodyPr/>
          <a:lstStyle/>
          <a:p>
            <a:r>
              <a:rPr lang="en-US" dirty="0"/>
              <a:t>Appendix: Methodology for Price Elasticity Analysis and Optimization</a:t>
            </a:r>
            <a:endParaRPr lang="en-SG" dirty="0"/>
          </a:p>
        </p:txBody>
      </p:sp>
      <p:sp>
        <p:nvSpPr>
          <p:cNvPr id="4" name="Date Placeholder 3">
            <a:extLst>
              <a:ext uri="{FF2B5EF4-FFF2-40B4-BE49-F238E27FC236}">
                <a16:creationId xmlns:a16="http://schemas.microsoft.com/office/drawing/2014/main" id="{2911D88A-11DC-5EC1-AC6A-828B495E7E98}"/>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4CAD38E6-503A-4F65-8E3C-F1E408089BD2}"/>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C02C32F9-1241-5A54-D7BE-E22F3B667014}"/>
              </a:ext>
            </a:extLst>
          </p:cNvPr>
          <p:cNvSpPr>
            <a:spLocks noGrp="1"/>
          </p:cNvSpPr>
          <p:nvPr>
            <p:ph type="sldNum" sz="quarter" idx="12"/>
          </p:nvPr>
        </p:nvSpPr>
        <p:spPr/>
        <p:txBody>
          <a:bodyPr/>
          <a:lstStyle/>
          <a:p>
            <a:fld id="{A41CB9F4-399A-4AEE-B419-DB93236CAD35}" type="slidenum">
              <a:rPr lang="en-SG" smtClean="0"/>
              <a:t>22</a:t>
            </a:fld>
            <a:endParaRPr lang="en-SG"/>
          </a:p>
        </p:txBody>
      </p:sp>
      <p:graphicFrame>
        <p:nvGraphicFramePr>
          <p:cNvPr id="8" name="Content Placeholder 7">
            <a:extLst>
              <a:ext uri="{FF2B5EF4-FFF2-40B4-BE49-F238E27FC236}">
                <a16:creationId xmlns:a16="http://schemas.microsoft.com/office/drawing/2014/main" id="{3341F257-A7CE-6313-C9AF-5EABCAAD5BCC}"/>
              </a:ext>
            </a:extLst>
          </p:cNvPr>
          <p:cNvGraphicFramePr>
            <a:graphicFrameLocks noGrp="1"/>
          </p:cNvGraphicFramePr>
          <p:nvPr>
            <p:ph idx="1"/>
            <p:extLst>
              <p:ext uri="{D42A27DB-BD31-4B8C-83A1-F6EECF244321}">
                <p14:modId xmlns:p14="http://schemas.microsoft.com/office/powerpoint/2010/main" val="2507416799"/>
              </p:ext>
            </p:extLst>
          </p:nvPr>
        </p:nvGraphicFramePr>
        <p:xfrm>
          <a:off x="838200" y="2093079"/>
          <a:ext cx="9988632" cy="3816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0228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945E-1018-0152-107A-966F7C729997}"/>
              </a:ext>
            </a:extLst>
          </p:cNvPr>
          <p:cNvSpPr>
            <a:spLocks noGrp="1"/>
          </p:cNvSpPr>
          <p:nvPr>
            <p:ph type="title"/>
          </p:nvPr>
        </p:nvSpPr>
        <p:spPr/>
        <p:txBody>
          <a:bodyPr/>
          <a:lstStyle/>
          <a:p>
            <a:r>
              <a:rPr lang="en-US" dirty="0"/>
              <a:t>Key data elements used in price elasticity</a:t>
            </a:r>
            <a:endParaRPr lang="en-SG" dirty="0"/>
          </a:p>
        </p:txBody>
      </p:sp>
      <p:graphicFrame>
        <p:nvGraphicFramePr>
          <p:cNvPr id="7" name="Content Placeholder 6">
            <a:extLst>
              <a:ext uri="{FF2B5EF4-FFF2-40B4-BE49-F238E27FC236}">
                <a16:creationId xmlns:a16="http://schemas.microsoft.com/office/drawing/2014/main" id="{4D7DD6F7-9B85-9705-9E8B-B5D3F42395D8}"/>
              </a:ext>
            </a:extLst>
          </p:cNvPr>
          <p:cNvGraphicFramePr>
            <a:graphicFrameLocks noGrp="1"/>
          </p:cNvGraphicFramePr>
          <p:nvPr>
            <p:ph idx="1"/>
            <p:extLst>
              <p:ext uri="{D42A27DB-BD31-4B8C-83A1-F6EECF244321}">
                <p14:modId xmlns:p14="http://schemas.microsoft.com/office/powerpoint/2010/main" val="21220065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6C24C198-9EDB-454C-D096-CC3C7FAE8830}"/>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377DEAC8-1151-328E-97F9-685F9F4C5DD2}"/>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FF065F88-25F6-6921-FE24-4D1CF79D5555}"/>
              </a:ext>
            </a:extLst>
          </p:cNvPr>
          <p:cNvSpPr>
            <a:spLocks noGrp="1"/>
          </p:cNvSpPr>
          <p:nvPr>
            <p:ph type="sldNum" sz="quarter" idx="12"/>
          </p:nvPr>
        </p:nvSpPr>
        <p:spPr/>
        <p:txBody>
          <a:bodyPr/>
          <a:lstStyle/>
          <a:p>
            <a:fld id="{A41CB9F4-399A-4AEE-B419-DB93236CAD35}" type="slidenum">
              <a:rPr lang="en-SG" smtClean="0"/>
              <a:t>23</a:t>
            </a:fld>
            <a:endParaRPr lang="en-SG"/>
          </a:p>
        </p:txBody>
      </p:sp>
      <p:sp>
        <p:nvSpPr>
          <p:cNvPr id="8" name="TextBox 7">
            <a:extLst>
              <a:ext uri="{FF2B5EF4-FFF2-40B4-BE49-F238E27FC236}">
                <a16:creationId xmlns:a16="http://schemas.microsoft.com/office/drawing/2014/main" id="{0B5274DE-8B20-B329-D54C-C0732C441DAE}"/>
              </a:ext>
            </a:extLst>
          </p:cNvPr>
          <p:cNvSpPr txBox="1"/>
          <p:nvPr/>
        </p:nvSpPr>
        <p:spPr>
          <a:xfrm>
            <a:off x="7931888" y="1542886"/>
            <a:ext cx="3421912" cy="1200329"/>
          </a:xfrm>
          <a:prstGeom prst="rect">
            <a:avLst/>
          </a:prstGeom>
          <a:noFill/>
        </p:spPr>
        <p:txBody>
          <a:bodyPr wrap="square" rtlCol="0">
            <a:spAutoFit/>
          </a:bodyPr>
          <a:lstStyle/>
          <a:p>
            <a:r>
              <a:rPr lang="en-US" dirty="0"/>
              <a:t>Merge relevant SKU into pairs from Supermarket and Retail segments in each category (RTC, RTE, Raw) for comparison.</a:t>
            </a:r>
            <a:endParaRPr lang="en-SG" dirty="0"/>
          </a:p>
        </p:txBody>
      </p:sp>
      <p:sp>
        <p:nvSpPr>
          <p:cNvPr id="9" name="TextBox 8">
            <a:extLst>
              <a:ext uri="{FF2B5EF4-FFF2-40B4-BE49-F238E27FC236}">
                <a16:creationId xmlns:a16="http://schemas.microsoft.com/office/drawing/2014/main" id="{4171364F-5ED5-95FC-DC50-259049AB1D12}"/>
              </a:ext>
            </a:extLst>
          </p:cNvPr>
          <p:cNvSpPr txBox="1"/>
          <p:nvPr/>
        </p:nvSpPr>
        <p:spPr>
          <a:xfrm>
            <a:off x="8771860" y="3320811"/>
            <a:ext cx="3083442" cy="1200329"/>
          </a:xfrm>
          <a:prstGeom prst="rect">
            <a:avLst/>
          </a:prstGeom>
          <a:noFill/>
        </p:spPr>
        <p:txBody>
          <a:bodyPr wrap="square" rtlCol="0">
            <a:spAutoFit/>
          </a:bodyPr>
          <a:lstStyle/>
          <a:p>
            <a:r>
              <a:rPr lang="en-US" dirty="0"/>
              <a:t>Calculate the price elasticity of demand for each SKU and the cross-price elasticity between paired SKUs</a:t>
            </a:r>
            <a:endParaRPr lang="en-SG" dirty="0"/>
          </a:p>
        </p:txBody>
      </p:sp>
      <p:sp>
        <p:nvSpPr>
          <p:cNvPr id="10" name="TextBox 9">
            <a:extLst>
              <a:ext uri="{FF2B5EF4-FFF2-40B4-BE49-F238E27FC236}">
                <a16:creationId xmlns:a16="http://schemas.microsoft.com/office/drawing/2014/main" id="{5A6DE434-7023-F779-BA70-88B7BE56C48F}"/>
              </a:ext>
            </a:extLst>
          </p:cNvPr>
          <p:cNvSpPr txBox="1"/>
          <p:nvPr/>
        </p:nvSpPr>
        <p:spPr>
          <a:xfrm>
            <a:off x="8004544" y="5222882"/>
            <a:ext cx="3349256" cy="1200329"/>
          </a:xfrm>
          <a:prstGeom prst="rect">
            <a:avLst/>
          </a:prstGeom>
          <a:noFill/>
        </p:spPr>
        <p:txBody>
          <a:bodyPr wrap="square" rtlCol="0">
            <a:spAutoFit/>
          </a:bodyPr>
          <a:lstStyle/>
          <a:p>
            <a:r>
              <a:rPr lang="en-US" dirty="0"/>
              <a:t>Measured the impact of a price change in SKU A on the quantity demanded for SKU B, and vice versa.</a:t>
            </a:r>
            <a:endParaRPr lang="en-SG" dirty="0"/>
          </a:p>
        </p:txBody>
      </p:sp>
      <p:sp>
        <p:nvSpPr>
          <p:cNvPr id="11" name="TextBox 10">
            <a:extLst>
              <a:ext uri="{FF2B5EF4-FFF2-40B4-BE49-F238E27FC236}">
                <a16:creationId xmlns:a16="http://schemas.microsoft.com/office/drawing/2014/main" id="{E3694C2B-1575-CA97-A0A8-5ADB8452FF23}"/>
              </a:ext>
            </a:extLst>
          </p:cNvPr>
          <p:cNvSpPr txBox="1"/>
          <p:nvPr/>
        </p:nvSpPr>
        <p:spPr>
          <a:xfrm>
            <a:off x="1072116" y="5203913"/>
            <a:ext cx="3349256" cy="1477328"/>
          </a:xfrm>
          <a:prstGeom prst="rect">
            <a:avLst/>
          </a:prstGeom>
          <a:noFill/>
        </p:spPr>
        <p:txBody>
          <a:bodyPr wrap="square" rtlCol="0">
            <a:spAutoFit/>
          </a:bodyPr>
          <a:lstStyle/>
          <a:p>
            <a:r>
              <a:rPr lang="en-US" dirty="0"/>
              <a:t>Create an optimization model using </a:t>
            </a:r>
            <a:r>
              <a:rPr lang="en-US" dirty="0" err="1"/>
              <a:t>Gurobi</a:t>
            </a:r>
            <a:r>
              <a:rPr lang="en-US" dirty="0"/>
              <a:t> to determine the optimal price adjustments for SKUs that maximize total revenue.</a:t>
            </a:r>
            <a:endParaRPr lang="en-SG" dirty="0"/>
          </a:p>
        </p:txBody>
      </p:sp>
      <p:sp>
        <p:nvSpPr>
          <p:cNvPr id="12" name="TextBox 11">
            <a:extLst>
              <a:ext uri="{FF2B5EF4-FFF2-40B4-BE49-F238E27FC236}">
                <a16:creationId xmlns:a16="http://schemas.microsoft.com/office/drawing/2014/main" id="{B3375353-B4F5-F5E0-9713-7876E0E98657}"/>
              </a:ext>
            </a:extLst>
          </p:cNvPr>
          <p:cNvSpPr txBox="1"/>
          <p:nvPr/>
        </p:nvSpPr>
        <p:spPr>
          <a:xfrm>
            <a:off x="138224" y="2766814"/>
            <a:ext cx="3349256" cy="1754326"/>
          </a:xfrm>
          <a:prstGeom prst="rect">
            <a:avLst/>
          </a:prstGeom>
          <a:noFill/>
        </p:spPr>
        <p:txBody>
          <a:bodyPr wrap="square" rtlCol="0">
            <a:spAutoFit/>
          </a:bodyPr>
          <a:lstStyle/>
          <a:p>
            <a:r>
              <a:rPr lang="en-US" dirty="0"/>
              <a:t>Build a revenue function that accounts for both own-price elasticity and cross-price elasticity, ensuring non-negativity constraints on quantities.</a:t>
            </a:r>
            <a:endParaRPr lang="en-SG" dirty="0"/>
          </a:p>
        </p:txBody>
      </p:sp>
      <p:sp>
        <p:nvSpPr>
          <p:cNvPr id="13" name="TextBox 12">
            <a:extLst>
              <a:ext uri="{FF2B5EF4-FFF2-40B4-BE49-F238E27FC236}">
                <a16:creationId xmlns:a16="http://schemas.microsoft.com/office/drawing/2014/main" id="{2648597B-D6A1-AAEF-70B4-610255CF1BF8}"/>
              </a:ext>
            </a:extLst>
          </p:cNvPr>
          <p:cNvSpPr txBox="1"/>
          <p:nvPr/>
        </p:nvSpPr>
        <p:spPr>
          <a:xfrm>
            <a:off x="1467293" y="1542886"/>
            <a:ext cx="2998381" cy="923330"/>
          </a:xfrm>
          <a:prstGeom prst="rect">
            <a:avLst/>
          </a:prstGeom>
          <a:noFill/>
        </p:spPr>
        <p:txBody>
          <a:bodyPr wrap="square" rtlCol="0">
            <a:spAutoFit/>
          </a:bodyPr>
          <a:lstStyle/>
          <a:p>
            <a:r>
              <a:rPr lang="en-US" dirty="0"/>
              <a:t>Focused on customer segments – Supermarket &amp; Retail</a:t>
            </a:r>
            <a:endParaRPr lang="en-SG" dirty="0"/>
          </a:p>
        </p:txBody>
      </p:sp>
    </p:spTree>
    <p:extLst>
      <p:ext uri="{BB962C8B-B14F-4D97-AF65-F5344CB8AC3E}">
        <p14:creationId xmlns:p14="http://schemas.microsoft.com/office/powerpoint/2010/main" val="3624327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E010-F33E-C4D0-B1CF-488CCA1501FA}"/>
              </a:ext>
            </a:extLst>
          </p:cNvPr>
          <p:cNvSpPr>
            <a:spLocks noGrp="1"/>
          </p:cNvSpPr>
          <p:nvPr>
            <p:ph type="title"/>
          </p:nvPr>
        </p:nvSpPr>
        <p:spPr/>
        <p:txBody>
          <a:bodyPr>
            <a:normAutofit/>
          </a:bodyPr>
          <a:lstStyle/>
          <a:p>
            <a:r>
              <a:rPr lang="en-SG" dirty="0"/>
              <a:t>Comparison between own price and cross price elasticity. </a:t>
            </a:r>
          </a:p>
        </p:txBody>
      </p:sp>
      <p:sp>
        <p:nvSpPr>
          <p:cNvPr id="7" name="Content Placeholder 6">
            <a:extLst>
              <a:ext uri="{FF2B5EF4-FFF2-40B4-BE49-F238E27FC236}">
                <a16:creationId xmlns:a16="http://schemas.microsoft.com/office/drawing/2014/main" id="{AB4D8184-E54D-5C0A-0803-0A3D2FA448F6}"/>
              </a:ext>
            </a:extLst>
          </p:cNvPr>
          <p:cNvSpPr>
            <a:spLocks noGrp="1"/>
          </p:cNvSpPr>
          <p:nvPr>
            <p:ph sz="half" idx="1"/>
          </p:nvPr>
        </p:nvSpPr>
        <p:spPr/>
        <p:txBody>
          <a:bodyPr/>
          <a:lstStyle/>
          <a:p>
            <a:endParaRPr lang="en-SG"/>
          </a:p>
        </p:txBody>
      </p:sp>
      <p:sp>
        <p:nvSpPr>
          <p:cNvPr id="8" name="Content Placeholder 7">
            <a:extLst>
              <a:ext uri="{FF2B5EF4-FFF2-40B4-BE49-F238E27FC236}">
                <a16:creationId xmlns:a16="http://schemas.microsoft.com/office/drawing/2014/main" id="{20B0312D-D8EA-EB89-F81D-DD996BD5D29B}"/>
              </a:ext>
            </a:extLst>
          </p:cNvPr>
          <p:cNvSpPr>
            <a:spLocks noGrp="1"/>
          </p:cNvSpPr>
          <p:nvPr>
            <p:ph sz="half" idx="2"/>
          </p:nvPr>
        </p:nvSpPr>
        <p:spPr/>
        <p:txBody>
          <a:bodyPr/>
          <a:lstStyle/>
          <a:p>
            <a:endParaRPr lang="en-SG"/>
          </a:p>
        </p:txBody>
      </p:sp>
      <p:sp>
        <p:nvSpPr>
          <p:cNvPr id="4" name="Date Placeholder 3">
            <a:extLst>
              <a:ext uri="{FF2B5EF4-FFF2-40B4-BE49-F238E27FC236}">
                <a16:creationId xmlns:a16="http://schemas.microsoft.com/office/drawing/2014/main" id="{02D78AEB-3ED8-9D1D-D064-F8B4D1FCC8EE}"/>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7469BFA7-E500-7055-8D34-B3E8DC3FC5B9}"/>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A59A4523-8B13-920D-E4C3-3336B0C43D33}"/>
              </a:ext>
            </a:extLst>
          </p:cNvPr>
          <p:cNvSpPr>
            <a:spLocks noGrp="1"/>
          </p:cNvSpPr>
          <p:nvPr>
            <p:ph type="sldNum" sz="quarter" idx="12"/>
          </p:nvPr>
        </p:nvSpPr>
        <p:spPr/>
        <p:txBody>
          <a:bodyPr/>
          <a:lstStyle/>
          <a:p>
            <a:fld id="{A41CB9F4-399A-4AEE-B419-DB93236CAD35}" type="slidenum">
              <a:rPr lang="en-SG" smtClean="0"/>
              <a:t>24</a:t>
            </a:fld>
            <a:endParaRPr lang="en-SG"/>
          </a:p>
        </p:txBody>
      </p:sp>
    </p:spTree>
    <p:extLst>
      <p:ext uri="{BB962C8B-B14F-4D97-AF65-F5344CB8AC3E}">
        <p14:creationId xmlns:p14="http://schemas.microsoft.com/office/powerpoint/2010/main" val="2572863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CDF3-3895-3BF6-7006-1485AB7A92F2}"/>
              </a:ext>
            </a:extLst>
          </p:cNvPr>
          <p:cNvSpPr>
            <a:spLocks noGrp="1"/>
          </p:cNvSpPr>
          <p:nvPr>
            <p:ph type="title"/>
          </p:nvPr>
        </p:nvSpPr>
        <p:spPr/>
        <p:txBody>
          <a:bodyPr/>
          <a:lstStyle/>
          <a:p>
            <a:r>
              <a:rPr lang="en-SG" dirty="0"/>
              <a:t>Data Visualizations</a:t>
            </a:r>
          </a:p>
        </p:txBody>
      </p:sp>
      <p:sp>
        <p:nvSpPr>
          <p:cNvPr id="3" name="Content Placeholder 2">
            <a:extLst>
              <a:ext uri="{FF2B5EF4-FFF2-40B4-BE49-F238E27FC236}">
                <a16:creationId xmlns:a16="http://schemas.microsoft.com/office/drawing/2014/main" id="{CB4767C9-10CF-779F-44B7-A79F2337998F}"/>
              </a:ext>
            </a:extLst>
          </p:cNvPr>
          <p:cNvSpPr>
            <a:spLocks noGrp="1"/>
          </p:cNvSpPr>
          <p:nvPr>
            <p:ph idx="1"/>
          </p:nvPr>
        </p:nvSpPr>
        <p:spPr/>
        <p:txBody>
          <a:bodyPr/>
          <a:lstStyle/>
          <a:p>
            <a:r>
              <a:rPr lang="en-SG" dirty="0"/>
              <a:t>Show Sales Trend and Qty sold/revenue gained by price buckets</a:t>
            </a:r>
          </a:p>
          <a:p>
            <a:r>
              <a:rPr lang="en-SG" dirty="0"/>
              <a:t>Visualisations to </a:t>
            </a:r>
            <a:r>
              <a:rPr lang="en-SG" dirty="0" err="1"/>
              <a:t>analyze</a:t>
            </a:r>
            <a:r>
              <a:rPr lang="en-SG" dirty="0"/>
              <a:t> </a:t>
            </a:r>
            <a:r>
              <a:rPr lang="en-SG" dirty="0" err="1"/>
              <a:t>cust</a:t>
            </a:r>
            <a:r>
              <a:rPr lang="en-SG" dirty="0"/>
              <a:t> segments</a:t>
            </a:r>
          </a:p>
          <a:p>
            <a:endParaRPr lang="en-SG" dirty="0"/>
          </a:p>
          <a:p>
            <a:endParaRPr lang="en-SG" dirty="0"/>
          </a:p>
        </p:txBody>
      </p:sp>
      <p:sp>
        <p:nvSpPr>
          <p:cNvPr id="17" name="Date Placeholder 16">
            <a:extLst>
              <a:ext uri="{FF2B5EF4-FFF2-40B4-BE49-F238E27FC236}">
                <a16:creationId xmlns:a16="http://schemas.microsoft.com/office/drawing/2014/main" id="{F5DE0628-90C6-BC09-FDF1-53723BC0EFF4}"/>
              </a:ext>
            </a:extLst>
          </p:cNvPr>
          <p:cNvSpPr>
            <a:spLocks noGrp="1"/>
          </p:cNvSpPr>
          <p:nvPr>
            <p:ph type="dt" sz="half" idx="10"/>
          </p:nvPr>
        </p:nvSpPr>
        <p:spPr/>
        <p:txBody>
          <a:bodyPr/>
          <a:lstStyle/>
          <a:p>
            <a:r>
              <a:rPr lang="en-US"/>
              <a:t>31 Aug 2024</a:t>
            </a:r>
            <a:endParaRPr lang="en-SG"/>
          </a:p>
        </p:txBody>
      </p:sp>
      <p:sp>
        <p:nvSpPr>
          <p:cNvPr id="18" name="Slide Number Placeholder 17">
            <a:extLst>
              <a:ext uri="{FF2B5EF4-FFF2-40B4-BE49-F238E27FC236}">
                <a16:creationId xmlns:a16="http://schemas.microsoft.com/office/drawing/2014/main" id="{B90144BD-0596-C5B7-62C0-C156733B6BB4}"/>
              </a:ext>
            </a:extLst>
          </p:cNvPr>
          <p:cNvSpPr>
            <a:spLocks noGrp="1"/>
          </p:cNvSpPr>
          <p:nvPr>
            <p:ph type="sldNum" sz="quarter" idx="12"/>
          </p:nvPr>
        </p:nvSpPr>
        <p:spPr/>
        <p:txBody>
          <a:bodyPr/>
          <a:lstStyle/>
          <a:p>
            <a:fld id="{A41CB9F4-399A-4AEE-B419-DB93236CAD35}" type="slidenum">
              <a:rPr lang="en-SG" smtClean="0"/>
              <a:t>25</a:t>
            </a:fld>
            <a:endParaRPr lang="en-SG"/>
          </a:p>
        </p:txBody>
      </p:sp>
      <p:sp>
        <p:nvSpPr>
          <p:cNvPr id="19" name="Footer Placeholder 18">
            <a:extLst>
              <a:ext uri="{FF2B5EF4-FFF2-40B4-BE49-F238E27FC236}">
                <a16:creationId xmlns:a16="http://schemas.microsoft.com/office/drawing/2014/main" id="{2599F53A-9D6A-B7F2-BC69-5E6A3F64853D}"/>
              </a:ext>
            </a:extLst>
          </p:cNvPr>
          <p:cNvSpPr>
            <a:spLocks noGrp="1"/>
          </p:cNvSpPr>
          <p:nvPr>
            <p:ph type="ftr" sz="quarter" idx="11"/>
          </p:nvPr>
        </p:nvSpPr>
        <p:spPr/>
        <p:txBody>
          <a:bodyPr/>
          <a:lstStyle/>
          <a:p>
            <a:r>
              <a:rPr lang="en-US"/>
              <a:t>BDA Capstone Project Wave15 Group7</a:t>
            </a:r>
            <a:endParaRPr lang="en-SG"/>
          </a:p>
        </p:txBody>
      </p:sp>
    </p:spTree>
    <p:extLst>
      <p:ext uri="{BB962C8B-B14F-4D97-AF65-F5344CB8AC3E}">
        <p14:creationId xmlns:p14="http://schemas.microsoft.com/office/powerpoint/2010/main" val="85974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CF36-3FB3-7E15-3D18-B4D36038A2BA}"/>
              </a:ext>
            </a:extLst>
          </p:cNvPr>
          <p:cNvSpPr>
            <a:spLocks noGrp="1"/>
          </p:cNvSpPr>
          <p:nvPr>
            <p:ph type="title"/>
          </p:nvPr>
        </p:nvSpPr>
        <p:spPr/>
        <p:txBody>
          <a:bodyPr/>
          <a:lstStyle/>
          <a:p>
            <a:r>
              <a:rPr lang="en-SG" dirty="0"/>
              <a:t>Forward Looking Map</a:t>
            </a:r>
          </a:p>
        </p:txBody>
      </p:sp>
      <p:sp>
        <p:nvSpPr>
          <p:cNvPr id="3" name="Content Placeholder 2">
            <a:extLst>
              <a:ext uri="{FF2B5EF4-FFF2-40B4-BE49-F238E27FC236}">
                <a16:creationId xmlns:a16="http://schemas.microsoft.com/office/drawing/2014/main" id="{5BF8D024-DB4D-7293-C3B3-366DF0FE4D2F}"/>
              </a:ext>
            </a:extLst>
          </p:cNvPr>
          <p:cNvSpPr>
            <a:spLocks noGrp="1"/>
          </p:cNvSpPr>
          <p:nvPr>
            <p:ph idx="1"/>
          </p:nvPr>
        </p:nvSpPr>
        <p:spPr/>
        <p:txBody>
          <a:bodyPr>
            <a:normAutofit/>
          </a:bodyPr>
          <a:lstStyle/>
          <a:p>
            <a:r>
              <a:rPr lang="en-SG" dirty="0"/>
              <a:t>Highlight on New Customers (contributing 44% of the total)</a:t>
            </a:r>
          </a:p>
          <a:p>
            <a:pPr lvl="1"/>
            <a:r>
              <a:rPr lang="en-SG" dirty="0" err="1"/>
              <a:t>Eg.</a:t>
            </a:r>
            <a:r>
              <a:rPr lang="en-SG" dirty="0"/>
              <a:t> Loyalty program</a:t>
            </a:r>
          </a:p>
          <a:p>
            <a:pPr lvl="2"/>
            <a:r>
              <a:rPr lang="en-SG" dirty="0"/>
              <a:t>Tier 1: Champion </a:t>
            </a:r>
          </a:p>
          <a:p>
            <a:pPr lvl="3"/>
            <a:r>
              <a:rPr lang="en-SG" dirty="0"/>
              <a:t>VIP treatment</a:t>
            </a:r>
          </a:p>
          <a:p>
            <a:pPr lvl="3"/>
            <a:r>
              <a:rPr lang="en-SG" dirty="0"/>
              <a:t>Recommend to use optimised prices to max revenue. Est 4mil revenue increase</a:t>
            </a:r>
          </a:p>
          <a:p>
            <a:pPr lvl="2"/>
            <a:r>
              <a:rPr lang="en-SG" dirty="0"/>
              <a:t>Tier 2: Potential Loyalist</a:t>
            </a:r>
          </a:p>
          <a:p>
            <a:pPr lvl="2"/>
            <a:r>
              <a:rPr lang="en-SG" dirty="0"/>
              <a:t>Tier 3: New Customer</a:t>
            </a:r>
          </a:p>
          <a:p>
            <a:pPr lvl="3"/>
            <a:r>
              <a:rPr lang="en-SG" dirty="0"/>
              <a:t>Special loyalty program to keep them purchasing</a:t>
            </a:r>
          </a:p>
          <a:p>
            <a:pPr lvl="2"/>
            <a:r>
              <a:rPr lang="en-SG" dirty="0"/>
              <a:t>Tier 4: Hibernating &amp; Lost</a:t>
            </a:r>
          </a:p>
          <a:p>
            <a:pPr lvl="3"/>
            <a:r>
              <a:rPr lang="en-SG" dirty="0"/>
              <a:t>Understanding why they left</a:t>
            </a:r>
          </a:p>
          <a:p>
            <a:pPr lvl="2"/>
            <a:endParaRPr lang="en-SG" dirty="0"/>
          </a:p>
        </p:txBody>
      </p:sp>
      <p:sp>
        <p:nvSpPr>
          <p:cNvPr id="17" name="Date Placeholder 16">
            <a:extLst>
              <a:ext uri="{FF2B5EF4-FFF2-40B4-BE49-F238E27FC236}">
                <a16:creationId xmlns:a16="http://schemas.microsoft.com/office/drawing/2014/main" id="{F6A2C450-6304-A934-53B3-FE59C679A569}"/>
              </a:ext>
            </a:extLst>
          </p:cNvPr>
          <p:cNvSpPr>
            <a:spLocks noGrp="1"/>
          </p:cNvSpPr>
          <p:nvPr>
            <p:ph type="dt" sz="half" idx="10"/>
          </p:nvPr>
        </p:nvSpPr>
        <p:spPr/>
        <p:txBody>
          <a:bodyPr/>
          <a:lstStyle/>
          <a:p>
            <a:r>
              <a:rPr lang="en-US" dirty="0"/>
              <a:t>31 Aug 2024</a:t>
            </a:r>
            <a:endParaRPr lang="en-SG" dirty="0"/>
          </a:p>
        </p:txBody>
      </p:sp>
      <p:sp>
        <p:nvSpPr>
          <p:cNvPr id="18" name="Slide Number Placeholder 17">
            <a:extLst>
              <a:ext uri="{FF2B5EF4-FFF2-40B4-BE49-F238E27FC236}">
                <a16:creationId xmlns:a16="http://schemas.microsoft.com/office/drawing/2014/main" id="{4C3E085D-84C0-1ECA-E15A-ACDD4FD58609}"/>
              </a:ext>
            </a:extLst>
          </p:cNvPr>
          <p:cNvSpPr>
            <a:spLocks noGrp="1"/>
          </p:cNvSpPr>
          <p:nvPr>
            <p:ph type="sldNum" sz="quarter" idx="12"/>
          </p:nvPr>
        </p:nvSpPr>
        <p:spPr/>
        <p:txBody>
          <a:bodyPr/>
          <a:lstStyle/>
          <a:p>
            <a:fld id="{A41CB9F4-399A-4AEE-B419-DB93236CAD35}" type="slidenum">
              <a:rPr lang="en-SG" smtClean="0"/>
              <a:t>26</a:t>
            </a:fld>
            <a:endParaRPr lang="en-SG"/>
          </a:p>
        </p:txBody>
      </p:sp>
      <p:sp>
        <p:nvSpPr>
          <p:cNvPr id="19" name="Footer Placeholder 18">
            <a:extLst>
              <a:ext uri="{FF2B5EF4-FFF2-40B4-BE49-F238E27FC236}">
                <a16:creationId xmlns:a16="http://schemas.microsoft.com/office/drawing/2014/main" id="{F19464F5-245D-750F-2336-5EF5ECEB0E73}"/>
              </a:ext>
            </a:extLst>
          </p:cNvPr>
          <p:cNvSpPr>
            <a:spLocks noGrp="1"/>
          </p:cNvSpPr>
          <p:nvPr>
            <p:ph type="ftr" sz="quarter" idx="11"/>
          </p:nvPr>
        </p:nvSpPr>
        <p:spPr/>
        <p:txBody>
          <a:bodyPr/>
          <a:lstStyle/>
          <a:p>
            <a:r>
              <a:rPr lang="en-US"/>
              <a:t>BDA Capstone Project Wave15 Group7</a:t>
            </a:r>
            <a:endParaRPr lang="en-SG"/>
          </a:p>
        </p:txBody>
      </p:sp>
    </p:spTree>
    <p:extLst>
      <p:ext uri="{BB962C8B-B14F-4D97-AF65-F5344CB8AC3E}">
        <p14:creationId xmlns:p14="http://schemas.microsoft.com/office/powerpoint/2010/main" val="1230334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BBE1-F349-F1D0-CBA4-E2D9594CB089}"/>
              </a:ext>
            </a:extLst>
          </p:cNvPr>
          <p:cNvSpPr>
            <a:spLocks noGrp="1"/>
          </p:cNvSpPr>
          <p:nvPr>
            <p:ph type="title"/>
          </p:nvPr>
        </p:nvSpPr>
        <p:spPr/>
        <p:txBody>
          <a:bodyPr/>
          <a:lstStyle/>
          <a:p>
            <a:r>
              <a:rPr lang="en-SG" dirty="0"/>
              <a:t>Q&amp;A</a:t>
            </a:r>
          </a:p>
        </p:txBody>
      </p:sp>
      <p:grpSp>
        <p:nvGrpSpPr>
          <p:cNvPr id="6" name="Group 5">
            <a:extLst>
              <a:ext uri="{FF2B5EF4-FFF2-40B4-BE49-F238E27FC236}">
                <a16:creationId xmlns:a16="http://schemas.microsoft.com/office/drawing/2014/main" id="{0F840EBB-3C04-1108-BE67-A2C68F361B9F}"/>
              </a:ext>
            </a:extLst>
          </p:cNvPr>
          <p:cNvGrpSpPr/>
          <p:nvPr/>
        </p:nvGrpSpPr>
        <p:grpSpPr>
          <a:xfrm>
            <a:off x="5756099" y="2448448"/>
            <a:ext cx="6768143" cy="4346641"/>
            <a:chOff x="-790956" y="3739547"/>
            <a:chExt cx="6768143" cy="4346641"/>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p:grpSpPr>
        <p:sp>
          <p:nvSpPr>
            <p:cNvPr id="7" name="Hexagon 6">
              <a:extLst>
                <a:ext uri="{FF2B5EF4-FFF2-40B4-BE49-F238E27FC236}">
                  <a16:creationId xmlns:a16="http://schemas.microsoft.com/office/drawing/2014/main" id="{CA5C2F42-004B-5893-3A98-437FED8093C7}"/>
                </a:ext>
              </a:extLst>
            </p:cNvPr>
            <p:cNvSpPr/>
            <p:nvPr/>
          </p:nvSpPr>
          <p:spPr>
            <a:xfrm>
              <a:off x="-790956" y="5927887"/>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Hexagon 7">
              <a:extLst>
                <a:ext uri="{FF2B5EF4-FFF2-40B4-BE49-F238E27FC236}">
                  <a16:creationId xmlns:a16="http://schemas.microsoft.com/office/drawing/2014/main" id="{85CAEBB7-4361-B393-326E-ADBA50657B23}"/>
                </a:ext>
              </a:extLst>
            </p:cNvPr>
            <p:cNvSpPr/>
            <p:nvPr/>
          </p:nvSpPr>
          <p:spPr>
            <a:xfrm>
              <a:off x="497734" y="5192619"/>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Hexagon 8">
              <a:extLst>
                <a:ext uri="{FF2B5EF4-FFF2-40B4-BE49-F238E27FC236}">
                  <a16:creationId xmlns:a16="http://schemas.microsoft.com/office/drawing/2014/main" id="{F64F2544-BEB0-5DFD-E2CA-12686C977488}"/>
                </a:ext>
              </a:extLst>
            </p:cNvPr>
            <p:cNvSpPr/>
            <p:nvPr/>
          </p:nvSpPr>
          <p:spPr>
            <a:xfrm>
              <a:off x="-790956" y="4439444"/>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Hexagon 9">
              <a:extLst>
                <a:ext uri="{FF2B5EF4-FFF2-40B4-BE49-F238E27FC236}">
                  <a16:creationId xmlns:a16="http://schemas.microsoft.com/office/drawing/2014/main" id="{D447402D-0A4A-EC29-B58E-DD5F78035E5C}"/>
                </a:ext>
              </a:extLst>
            </p:cNvPr>
            <p:cNvSpPr/>
            <p:nvPr/>
          </p:nvSpPr>
          <p:spPr>
            <a:xfrm>
              <a:off x="505371" y="3739547"/>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Hexagon 10">
              <a:extLst>
                <a:ext uri="{FF2B5EF4-FFF2-40B4-BE49-F238E27FC236}">
                  <a16:creationId xmlns:a16="http://schemas.microsoft.com/office/drawing/2014/main" id="{FA207B4F-B9BE-0465-FF21-1FF8CF1F86D7}"/>
                </a:ext>
              </a:extLst>
            </p:cNvPr>
            <p:cNvSpPr/>
            <p:nvPr/>
          </p:nvSpPr>
          <p:spPr>
            <a:xfrm>
              <a:off x="1789225" y="5918362"/>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Hexagon 11">
              <a:extLst>
                <a:ext uri="{FF2B5EF4-FFF2-40B4-BE49-F238E27FC236}">
                  <a16:creationId xmlns:a16="http://schemas.microsoft.com/office/drawing/2014/main" id="{634B13D4-0133-A169-4CBC-76D2D32CA8DC}"/>
                </a:ext>
              </a:extLst>
            </p:cNvPr>
            <p:cNvSpPr/>
            <p:nvPr/>
          </p:nvSpPr>
          <p:spPr>
            <a:xfrm>
              <a:off x="508660" y="6659407"/>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Hexagon 12">
              <a:extLst>
                <a:ext uri="{FF2B5EF4-FFF2-40B4-BE49-F238E27FC236}">
                  <a16:creationId xmlns:a16="http://schemas.microsoft.com/office/drawing/2014/main" id="{85DF3D0F-5939-F1B8-057C-78F0758033BD}"/>
                </a:ext>
              </a:extLst>
            </p:cNvPr>
            <p:cNvSpPr/>
            <p:nvPr/>
          </p:nvSpPr>
          <p:spPr>
            <a:xfrm>
              <a:off x="1799460" y="4455988"/>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Hexagon 13">
              <a:extLst>
                <a:ext uri="{FF2B5EF4-FFF2-40B4-BE49-F238E27FC236}">
                  <a16:creationId xmlns:a16="http://schemas.microsoft.com/office/drawing/2014/main" id="{55DE42E1-BD25-7097-6214-34E072D46111}"/>
                </a:ext>
              </a:extLst>
            </p:cNvPr>
            <p:cNvSpPr/>
            <p:nvPr/>
          </p:nvSpPr>
          <p:spPr>
            <a:xfrm>
              <a:off x="3101186" y="3756944"/>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Hexagon 14">
              <a:extLst>
                <a:ext uri="{FF2B5EF4-FFF2-40B4-BE49-F238E27FC236}">
                  <a16:creationId xmlns:a16="http://schemas.microsoft.com/office/drawing/2014/main" id="{B966BC20-4875-36B3-DF6C-931BB728ACF3}"/>
                </a:ext>
              </a:extLst>
            </p:cNvPr>
            <p:cNvSpPr/>
            <p:nvPr/>
          </p:nvSpPr>
          <p:spPr>
            <a:xfrm>
              <a:off x="4395275" y="4507069"/>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Hexagon 15">
              <a:extLst>
                <a:ext uri="{FF2B5EF4-FFF2-40B4-BE49-F238E27FC236}">
                  <a16:creationId xmlns:a16="http://schemas.microsoft.com/office/drawing/2014/main" id="{D20C3C6D-2FB8-8A65-23CF-3F8FFE55C43A}"/>
                </a:ext>
              </a:extLst>
            </p:cNvPr>
            <p:cNvSpPr/>
            <p:nvPr/>
          </p:nvSpPr>
          <p:spPr>
            <a:xfrm>
              <a:off x="4361786" y="5974626"/>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Hexagon 16">
              <a:extLst>
                <a:ext uri="{FF2B5EF4-FFF2-40B4-BE49-F238E27FC236}">
                  <a16:creationId xmlns:a16="http://schemas.microsoft.com/office/drawing/2014/main" id="{C223F941-9FA8-543C-1431-DB6ABC81A8A7}"/>
                </a:ext>
              </a:extLst>
            </p:cNvPr>
            <p:cNvSpPr/>
            <p:nvPr/>
          </p:nvSpPr>
          <p:spPr>
            <a:xfrm>
              <a:off x="3085031" y="5214274"/>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Hexagon 17">
              <a:extLst>
                <a:ext uri="{FF2B5EF4-FFF2-40B4-BE49-F238E27FC236}">
                  <a16:creationId xmlns:a16="http://schemas.microsoft.com/office/drawing/2014/main" id="{764400F2-09FD-3987-7A3D-E7471D51AD5D}"/>
                </a:ext>
              </a:extLst>
            </p:cNvPr>
            <p:cNvSpPr/>
            <p:nvPr/>
          </p:nvSpPr>
          <p:spPr>
            <a:xfrm>
              <a:off x="3071695" y="6678012"/>
              <a:ext cx="1581912" cy="1408176"/>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 name="Content Placeholder 4" descr="A black bag with a red label&#10;&#10;Description automatically generated">
            <a:extLst>
              <a:ext uri="{FF2B5EF4-FFF2-40B4-BE49-F238E27FC236}">
                <a16:creationId xmlns:a16="http://schemas.microsoft.com/office/drawing/2014/main" id="{F179BF28-FCAD-39C8-4387-5BF7034276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638" y="2141537"/>
            <a:ext cx="4351338" cy="4351338"/>
          </a:xfrm>
        </p:spPr>
      </p:pic>
      <p:sp>
        <p:nvSpPr>
          <p:cNvPr id="20" name="Date Placeholder 19">
            <a:extLst>
              <a:ext uri="{FF2B5EF4-FFF2-40B4-BE49-F238E27FC236}">
                <a16:creationId xmlns:a16="http://schemas.microsoft.com/office/drawing/2014/main" id="{33AC5F53-F5D1-79EF-83A5-41C85C7F4D0E}"/>
              </a:ext>
            </a:extLst>
          </p:cNvPr>
          <p:cNvSpPr>
            <a:spLocks noGrp="1"/>
          </p:cNvSpPr>
          <p:nvPr>
            <p:ph type="dt" sz="half" idx="10"/>
          </p:nvPr>
        </p:nvSpPr>
        <p:spPr/>
        <p:txBody>
          <a:bodyPr/>
          <a:lstStyle/>
          <a:p>
            <a:r>
              <a:rPr lang="en-US"/>
              <a:t>31 Aug 2024</a:t>
            </a:r>
            <a:endParaRPr lang="en-SG"/>
          </a:p>
        </p:txBody>
      </p:sp>
      <p:sp>
        <p:nvSpPr>
          <p:cNvPr id="21" name="Slide Number Placeholder 20">
            <a:extLst>
              <a:ext uri="{FF2B5EF4-FFF2-40B4-BE49-F238E27FC236}">
                <a16:creationId xmlns:a16="http://schemas.microsoft.com/office/drawing/2014/main" id="{762FE352-495F-D0A4-AA7C-49E59EB7394F}"/>
              </a:ext>
            </a:extLst>
          </p:cNvPr>
          <p:cNvSpPr>
            <a:spLocks noGrp="1"/>
          </p:cNvSpPr>
          <p:nvPr>
            <p:ph type="sldNum" sz="quarter" idx="12"/>
          </p:nvPr>
        </p:nvSpPr>
        <p:spPr/>
        <p:txBody>
          <a:bodyPr/>
          <a:lstStyle/>
          <a:p>
            <a:fld id="{A41CB9F4-399A-4AEE-B419-DB93236CAD35}" type="slidenum">
              <a:rPr lang="en-SG" smtClean="0"/>
              <a:t>27</a:t>
            </a:fld>
            <a:endParaRPr lang="en-SG"/>
          </a:p>
        </p:txBody>
      </p:sp>
      <p:sp>
        <p:nvSpPr>
          <p:cNvPr id="22" name="Footer Placeholder 21">
            <a:extLst>
              <a:ext uri="{FF2B5EF4-FFF2-40B4-BE49-F238E27FC236}">
                <a16:creationId xmlns:a16="http://schemas.microsoft.com/office/drawing/2014/main" id="{F136E106-A245-3E23-D6F0-B0D5462A2189}"/>
              </a:ext>
            </a:extLst>
          </p:cNvPr>
          <p:cNvSpPr>
            <a:spLocks noGrp="1"/>
          </p:cNvSpPr>
          <p:nvPr>
            <p:ph type="ftr" sz="quarter" idx="11"/>
          </p:nvPr>
        </p:nvSpPr>
        <p:spPr/>
        <p:txBody>
          <a:bodyPr/>
          <a:lstStyle/>
          <a:p>
            <a:r>
              <a:rPr lang="en-US"/>
              <a:t>BDA Capstone Project Wave15 Group7</a:t>
            </a:r>
            <a:endParaRPr lang="en-SG"/>
          </a:p>
        </p:txBody>
      </p:sp>
    </p:spTree>
    <p:extLst>
      <p:ext uri="{BB962C8B-B14F-4D97-AF65-F5344CB8AC3E}">
        <p14:creationId xmlns:p14="http://schemas.microsoft.com/office/powerpoint/2010/main" val="3000157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BDAED-B441-53AE-693A-5ADE50534FC6}"/>
              </a:ext>
            </a:extLst>
          </p:cNvPr>
          <p:cNvSpPr>
            <a:spLocks noGrp="1"/>
          </p:cNvSpPr>
          <p:nvPr>
            <p:ph type="title"/>
          </p:nvPr>
        </p:nvSpPr>
        <p:spPr/>
        <p:txBody>
          <a:bodyPr/>
          <a:lstStyle/>
          <a:p>
            <a:r>
              <a:rPr lang="en-SG" dirty="0"/>
              <a:t>Reference</a:t>
            </a:r>
          </a:p>
        </p:txBody>
      </p:sp>
      <p:sp>
        <p:nvSpPr>
          <p:cNvPr id="3" name="Content Placeholder 2">
            <a:extLst>
              <a:ext uri="{FF2B5EF4-FFF2-40B4-BE49-F238E27FC236}">
                <a16:creationId xmlns:a16="http://schemas.microsoft.com/office/drawing/2014/main" id="{069E9BC9-DDDE-50F9-745A-E9148D801550}"/>
              </a:ext>
            </a:extLst>
          </p:cNvPr>
          <p:cNvSpPr>
            <a:spLocks noGrp="1"/>
          </p:cNvSpPr>
          <p:nvPr>
            <p:ph idx="1"/>
          </p:nvPr>
        </p:nvSpPr>
        <p:spPr/>
        <p:txBody>
          <a:bodyPr/>
          <a:lstStyle/>
          <a:p>
            <a:r>
              <a:rPr lang="en-SG" dirty="0"/>
              <a:t>Photos and Logo: https://www.cstay.com/</a:t>
            </a:r>
          </a:p>
        </p:txBody>
      </p:sp>
      <p:sp>
        <p:nvSpPr>
          <p:cNvPr id="4" name="Date Placeholder 3">
            <a:extLst>
              <a:ext uri="{FF2B5EF4-FFF2-40B4-BE49-F238E27FC236}">
                <a16:creationId xmlns:a16="http://schemas.microsoft.com/office/drawing/2014/main" id="{862C0BCA-557B-5D6E-519B-A8C5982F2E4B}"/>
              </a:ext>
            </a:extLst>
          </p:cNvPr>
          <p:cNvSpPr>
            <a:spLocks noGrp="1"/>
          </p:cNvSpPr>
          <p:nvPr>
            <p:ph type="dt" sz="half" idx="10"/>
          </p:nvPr>
        </p:nvSpPr>
        <p:spPr/>
        <p:txBody>
          <a:bodyPr/>
          <a:lstStyle/>
          <a:p>
            <a:r>
              <a:rPr lang="en-US"/>
              <a:t>31 Aug 2024</a:t>
            </a:r>
            <a:endParaRPr lang="en-SG"/>
          </a:p>
        </p:txBody>
      </p:sp>
      <p:sp>
        <p:nvSpPr>
          <p:cNvPr id="5" name="Slide Number Placeholder 4">
            <a:extLst>
              <a:ext uri="{FF2B5EF4-FFF2-40B4-BE49-F238E27FC236}">
                <a16:creationId xmlns:a16="http://schemas.microsoft.com/office/drawing/2014/main" id="{80B539B3-353A-253A-631A-85A27D4843F5}"/>
              </a:ext>
            </a:extLst>
          </p:cNvPr>
          <p:cNvSpPr>
            <a:spLocks noGrp="1"/>
          </p:cNvSpPr>
          <p:nvPr>
            <p:ph type="sldNum" sz="quarter" idx="12"/>
          </p:nvPr>
        </p:nvSpPr>
        <p:spPr/>
        <p:txBody>
          <a:bodyPr/>
          <a:lstStyle/>
          <a:p>
            <a:fld id="{A41CB9F4-399A-4AEE-B419-DB93236CAD35}" type="slidenum">
              <a:rPr lang="en-SG" smtClean="0"/>
              <a:t>28</a:t>
            </a:fld>
            <a:endParaRPr lang="en-SG"/>
          </a:p>
        </p:txBody>
      </p:sp>
      <p:sp>
        <p:nvSpPr>
          <p:cNvPr id="6" name="Footer Placeholder 5">
            <a:extLst>
              <a:ext uri="{FF2B5EF4-FFF2-40B4-BE49-F238E27FC236}">
                <a16:creationId xmlns:a16="http://schemas.microsoft.com/office/drawing/2014/main" id="{F1E3B5C6-6C7F-A9EA-3F09-FED71F33E967}"/>
              </a:ext>
            </a:extLst>
          </p:cNvPr>
          <p:cNvSpPr>
            <a:spLocks noGrp="1"/>
          </p:cNvSpPr>
          <p:nvPr>
            <p:ph type="ftr" sz="quarter" idx="11"/>
          </p:nvPr>
        </p:nvSpPr>
        <p:spPr/>
        <p:txBody>
          <a:bodyPr/>
          <a:lstStyle/>
          <a:p>
            <a:r>
              <a:rPr lang="en-US"/>
              <a:t>BDA Capstone Project Wave15 Group7</a:t>
            </a:r>
            <a:endParaRPr lang="en-SG"/>
          </a:p>
        </p:txBody>
      </p:sp>
    </p:spTree>
    <p:extLst>
      <p:ext uri="{BB962C8B-B14F-4D97-AF65-F5344CB8AC3E}">
        <p14:creationId xmlns:p14="http://schemas.microsoft.com/office/powerpoint/2010/main" val="273237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9814-A4A1-41FF-58B0-A5D79B5B0BC3}"/>
              </a:ext>
            </a:extLst>
          </p:cNvPr>
          <p:cNvSpPr>
            <a:spLocks noGrp="1"/>
          </p:cNvSpPr>
          <p:nvPr>
            <p:ph type="title"/>
          </p:nvPr>
        </p:nvSpPr>
        <p:spPr/>
        <p:txBody>
          <a:bodyPr/>
          <a:lstStyle/>
          <a:p>
            <a:r>
              <a:rPr lang="en-SG"/>
              <a:t>What is RFM?</a:t>
            </a:r>
            <a:endParaRPr lang="en-SG" dirty="0"/>
          </a:p>
        </p:txBody>
      </p:sp>
      <p:pic>
        <p:nvPicPr>
          <p:cNvPr id="8" name="Content Placeholder 7" descr="A group of people with a pyramid&#10;&#10;Description automatically generated">
            <a:extLst>
              <a:ext uri="{FF2B5EF4-FFF2-40B4-BE49-F238E27FC236}">
                <a16:creationId xmlns:a16="http://schemas.microsoft.com/office/drawing/2014/main" id="{8D20EB7C-5B33-899F-D125-D073544C20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8859" y="1289304"/>
            <a:ext cx="9475268" cy="4887659"/>
          </a:xfrm>
        </p:spPr>
      </p:pic>
      <p:sp>
        <p:nvSpPr>
          <p:cNvPr id="4" name="Date Placeholder 3">
            <a:extLst>
              <a:ext uri="{FF2B5EF4-FFF2-40B4-BE49-F238E27FC236}">
                <a16:creationId xmlns:a16="http://schemas.microsoft.com/office/drawing/2014/main" id="{5419D938-7A3E-B3C3-D4A6-AA12ED4FEB91}"/>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9EF527F7-B901-41D7-2673-24C029F1AFAE}"/>
              </a:ext>
            </a:extLst>
          </p:cNvPr>
          <p:cNvSpPr>
            <a:spLocks noGrp="1"/>
          </p:cNvSpPr>
          <p:nvPr>
            <p:ph type="ftr" sz="quarter" idx="11"/>
          </p:nvPr>
        </p:nvSpPr>
        <p:spPr/>
        <p:txBody>
          <a:bodyPr/>
          <a:lstStyle/>
          <a:p>
            <a:r>
              <a:rPr lang="en-US"/>
              <a:t>BDA Capstone Project Wave15 Group7</a:t>
            </a:r>
            <a:endParaRPr lang="en-SG" dirty="0"/>
          </a:p>
        </p:txBody>
      </p:sp>
      <p:sp>
        <p:nvSpPr>
          <p:cNvPr id="6" name="Slide Number Placeholder 5">
            <a:extLst>
              <a:ext uri="{FF2B5EF4-FFF2-40B4-BE49-F238E27FC236}">
                <a16:creationId xmlns:a16="http://schemas.microsoft.com/office/drawing/2014/main" id="{3E63F76F-74D9-9A05-0351-633B19EBA70B}"/>
              </a:ext>
            </a:extLst>
          </p:cNvPr>
          <p:cNvSpPr>
            <a:spLocks noGrp="1"/>
          </p:cNvSpPr>
          <p:nvPr>
            <p:ph type="sldNum" sz="quarter" idx="12"/>
          </p:nvPr>
        </p:nvSpPr>
        <p:spPr/>
        <p:txBody>
          <a:bodyPr/>
          <a:lstStyle/>
          <a:p>
            <a:fld id="{A41CB9F4-399A-4AEE-B419-DB93236CAD35}" type="slidenum">
              <a:rPr lang="en-SG" smtClean="0"/>
              <a:t>29</a:t>
            </a:fld>
            <a:endParaRPr lang="en-SG"/>
          </a:p>
        </p:txBody>
      </p:sp>
      <p:sp>
        <p:nvSpPr>
          <p:cNvPr id="9" name="TextBox 8">
            <a:extLst>
              <a:ext uri="{FF2B5EF4-FFF2-40B4-BE49-F238E27FC236}">
                <a16:creationId xmlns:a16="http://schemas.microsoft.com/office/drawing/2014/main" id="{13FCD6EE-C49F-D721-9ABA-5321156BF62B}"/>
              </a:ext>
            </a:extLst>
          </p:cNvPr>
          <p:cNvSpPr txBox="1"/>
          <p:nvPr/>
        </p:nvSpPr>
        <p:spPr>
          <a:xfrm>
            <a:off x="1008888" y="6094740"/>
            <a:ext cx="10118703" cy="230832"/>
          </a:xfrm>
          <a:prstGeom prst="rect">
            <a:avLst/>
          </a:prstGeom>
          <a:noFill/>
        </p:spPr>
        <p:txBody>
          <a:bodyPr wrap="square" rtlCol="0">
            <a:spAutoFit/>
          </a:bodyPr>
          <a:lstStyle/>
          <a:p>
            <a:r>
              <a:rPr lang="en-SG" sz="900" dirty="0">
                <a:solidFill>
                  <a:schemeClr val="bg1">
                    <a:lumMod val="50000"/>
                  </a:schemeClr>
                </a:solidFill>
              </a:rPr>
              <a:t>RFM graphic source: https://hackernoon.com/what-is-rfm-recency-frequency-monetary-analysis</a:t>
            </a:r>
          </a:p>
        </p:txBody>
      </p:sp>
      <p:sp>
        <p:nvSpPr>
          <p:cNvPr id="23" name="TextBox 22">
            <a:extLst>
              <a:ext uri="{FF2B5EF4-FFF2-40B4-BE49-F238E27FC236}">
                <a16:creationId xmlns:a16="http://schemas.microsoft.com/office/drawing/2014/main" id="{EDFED555-20CD-A749-96C5-9E737A5AF45E}"/>
              </a:ext>
            </a:extLst>
          </p:cNvPr>
          <p:cNvSpPr txBox="1"/>
          <p:nvPr/>
        </p:nvSpPr>
        <p:spPr>
          <a:xfrm>
            <a:off x="6843627" y="1572768"/>
            <a:ext cx="4142232" cy="1200329"/>
          </a:xfrm>
          <a:prstGeom prst="rect">
            <a:avLst/>
          </a:prstGeom>
          <a:solidFill>
            <a:schemeClr val="accent2">
              <a:lumMod val="20000"/>
              <a:lumOff val="80000"/>
            </a:schemeClr>
          </a:solidFill>
        </p:spPr>
        <p:txBody>
          <a:bodyPr wrap="square" rtlCol="0">
            <a:spAutoFit/>
          </a:bodyPr>
          <a:lstStyle/>
          <a:p>
            <a:r>
              <a:rPr lang="en-US" dirty="0"/>
              <a:t>Recency measures the number of days since a customer's last purchase, indicating how recently they have engaged with the business.</a:t>
            </a:r>
            <a:endParaRPr lang="en-SG" dirty="0"/>
          </a:p>
        </p:txBody>
      </p:sp>
      <p:sp>
        <p:nvSpPr>
          <p:cNvPr id="24" name="TextBox 23">
            <a:extLst>
              <a:ext uri="{FF2B5EF4-FFF2-40B4-BE49-F238E27FC236}">
                <a16:creationId xmlns:a16="http://schemas.microsoft.com/office/drawing/2014/main" id="{A0CB9F39-A699-7431-0C8A-2CA32BA10B80}"/>
              </a:ext>
            </a:extLst>
          </p:cNvPr>
          <p:cNvSpPr txBox="1"/>
          <p:nvPr/>
        </p:nvSpPr>
        <p:spPr>
          <a:xfrm>
            <a:off x="265176" y="3733133"/>
            <a:ext cx="2212848" cy="2031325"/>
          </a:xfrm>
          <a:prstGeom prst="rect">
            <a:avLst/>
          </a:prstGeom>
          <a:solidFill>
            <a:schemeClr val="accent2">
              <a:lumMod val="20000"/>
              <a:lumOff val="80000"/>
            </a:schemeClr>
          </a:solidFill>
        </p:spPr>
        <p:txBody>
          <a:bodyPr wrap="square" rtlCol="0">
            <a:spAutoFit/>
          </a:bodyPr>
          <a:lstStyle/>
          <a:p>
            <a:r>
              <a:rPr lang="en-US" dirty="0"/>
              <a:t>Frequency refers to the total number of transactions a customer has made, showing how often they engage with the business.</a:t>
            </a:r>
            <a:endParaRPr lang="en-SG" dirty="0"/>
          </a:p>
        </p:txBody>
      </p:sp>
      <p:sp>
        <p:nvSpPr>
          <p:cNvPr id="25" name="TextBox 24">
            <a:extLst>
              <a:ext uri="{FF2B5EF4-FFF2-40B4-BE49-F238E27FC236}">
                <a16:creationId xmlns:a16="http://schemas.microsoft.com/office/drawing/2014/main" id="{97A3949C-2B37-843E-F26D-ED4BF353E761}"/>
              </a:ext>
            </a:extLst>
          </p:cNvPr>
          <p:cNvSpPr txBox="1"/>
          <p:nvPr/>
        </p:nvSpPr>
        <p:spPr>
          <a:xfrm>
            <a:off x="9454896" y="3657600"/>
            <a:ext cx="2276856" cy="2031325"/>
          </a:xfrm>
          <a:prstGeom prst="rect">
            <a:avLst/>
          </a:prstGeom>
          <a:solidFill>
            <a:schemeClr val="accent2">
              <a:lumMod val="20000"/>
              <a:lumOff val="80000"/>
            </a:schemeClr>
          </a:solidFill>
        </p:spPr>
        <p:txBody>
          <a:bodyPr wrap="square" rtlCol="0">
            <a:spAutoFit/>
          </a:bodyPr>
          <a:lstStyle/>
          <a:p>
            <a:r>
              <a:rPr lang="en-US" dirty="0"/>
              <a:t>Monetary measures the total value of a customer's transactions, indicating how much they spend with the business.</a:t>
            </a:r>
            <a:endParaRPr lang="en-SG" dirty="0"/>
          </a:p>
        </p:txBody>
      </p:sp>
    </p:spTree>
    <p:extLst>
      <p:ext uri="{BB962C8B-B14F-4D97-AF65-F5344CB8AC3E}">
        <p14:creationId xmlns:p14="http://schemas.microsoft.com/office/powerpoint/2010/main" val="316147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FB9F6CDA-9B14-10DF-F532-D8F3E5EC698E}"/>
              </a:ext>
            </a:extLst>
          </p:cNvPr>
          <p:cNvSpPr/>
          <p:nvPr/>
        </p:nvSpPr>
        <p:spPr>
          <a:xfrm rot="-4470455" flipH="1">
            <a:off x="-1433502" y="-711346"/>
            <a:ext cx="3798448" cy="2951867"/>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2" name="Title 1">
            <a:extLst>
              <a:ext uri="{FF2B5EF4-FFF2-40B4-BE49-F238E27FC236}">
                <a16:creationId xmlns:a16="http://schemas.microsoft.com/office/drawing/2014/main" id="{B2CC6C93-4A89-3DC4-BE31-3B5FA64E87BB}"/>
              </a:ext>
            </a:extLst>
          </p:cNvPr>
          <p:cNvSpPr>
            <a:spLocks noGrp="1"/>
          </p:cNvSpPr>
          <p:nvPr>
            <p:ph type="title"/>
          </p:nvPr>
        </p:nvSpPr>
        <p:spPr/>
        <p:txBody>
          <a:bodyPr/>
          <a:lstStyle/>
          <a:p>
            <a:r>
              <a:rPr lang="en-SG" dirty="0"/>
              <a:t>Executive Summary</a:t>
            </a:r>
          </a:p>
        </p:txBody>
      </p:sp>
      <p:sp>
        <p:nvSpPr>
          <p:cNvPr id="3" name="Content Placeholder 2">
            <a:extLst>
              <a:ext uri="{FF2B5EF4-FFF2-40B4-BE49-F238E27FC236}">
                <a16:creationId xmlns:a16="http://schemas.microsoft.com/office/drawing/2014/main" id="{3FBF90AE-3A40-82B2-87E7-DBC5AC5887C6}"/>
              </a:ext>
            </a:extLst>
          </p:cNvPr>
          <p:cNvSpPr>
            <a:spLocks noGrp="1"/>
          </p:cNvSpPr>
          <p:nvPr>
            <p:ph idx="1"/>
          </p:nvPr>
        </p:nvSpPr>
        <p:spPr/>
        <p:txBody>
          <a:bodyPr>
            <a:normAutofit fontScale="70000" lnSpcReduction="20000"/>
          </a:bodyPr>
          <a:lstStyle/>
          <a:p>
            <a:r>
              <a:rPr lang="en-SG" dirty="0"/>
              <a:t>Situation</a:t>
            </a:r>
          </a:p>
          <a:p>
            <a:pPr lvl="1"/>
            <a:r>
              <a:rPr lang="en-US" dirty="0"/>
              <a:t>CS Tay, Singapore's leading frozen product seller, is experiencing rapid growth. The company specializes in healthier, convenient, and delicious frozen foods, including poultry, seafood, vegan items, and sausages. As part of its expansion strategy, CS Tay aims to refine its customer segmentation and pricing strategy for the top 10 SKUs across various customer segments and product categories.</a:t>
            </a:r>
          </a:p>
          <a:p>
            <a:r>
              <a:rPr lang="en-SG" dirty="0"/>
              <a:t>Problem</a:t>
            </a:r>
          </a:p>
          <a:p>
            <a:pPr lvl="1"/>
            <a:r>
              <a:rPr lang="en-US" dirty="0"/>
              <a:t>CS Tay faces challenges understanding customer profiles and managing competitive price fluctuations. These issues have made it difficult for the company to leverage historical sales data for predicting customer segments and optimizing pricing strategies, impacting its ability to maximize revenue.</a:t>
            </a:r>
          </a:p>
          <a:p>
            <a:r>
              <a:rPr lang="en-SG" dirty="0">
                <a:solidFill>
                  <a:srgbClr val="C00000"/>
                </a:solidFill>
              </a:rPr>
              <a:t>Solution [need to edit]</a:t>
            </a:r>
          </a:p>
          <a:p>
            <a:pPr lvl="1"/>
            <a:r>
              <a:rPr lang="en-US" dirty="0">
                <a:solidFill>
                  <a:srgbClr val="C00000"/>
                </a:solidFill>
              </a:rPr>
              <a:t>A data-driven approach will be implemented to segment customers based on purchase patterns and develop an optimal pricing strategy for critical SKUs. By analyzing historical sales data, CS Tay can gain insights into customer behavior and price sensitivity, enabling more targeted marketing and informed pricing decisions.</a:t>
            </a:r>
          </a:p>
          <a:p>
            <a:r>
              <a:rPr lang="en-SG" dirty="0">
                <a:solidFill>
                  <a:srgbClr val="C00000"/>
                </a:solidFill>
              </a:rPr>
              <a:t>Impact [need to edit]</a:t>
            </a:r>
          </a:p>
          <a:p>
            <a:pPr lvl="1"/>
            <a:r>
              <a:rPr lang="en-US" dirty="0">
                <a:solidFill>
                  <a:srgbClr val="C00000"/>
                </a:solidFill>
              </a:rPr>
              <a:t>This strategy, once implemented, will bring about a wave of positive changes. It will enhance customer satisfaction and loyalty, improve profitability through optimized pricing, and support CS Tay's growth. Ultimately, it will strengthen the company's market position and align with its vision of offering healthier, convenient, and delicious foods.</a:t>
            </a:r>
            <a:endParaRPr lang="en-SG" dirty="0">
              <a:solidFill>
                <a:srgbClr val="C00000"/>
              </a:solidFill>
            </a:endParaRPr>
          </a:p>
        </p:txBody>
      </p:sp>
      <p:graphicFrame>
        <p:nvGraphicFramePr>
          <p:cNvPr id="4" name="Diagram 3">
            <a:extLst>
              <a:ext uri="{FF2B5EF4-FFF2-40B4-BE49-F238E27FC236}">
                <a16:creationId xmlns:a16="http://schemas.microsoft.com/office/drawing/2014/main" id="{0B17CBB1-455E-CBD5-306E-A5EDB075BA78}"/>
              </a:ext>
            </a:extLst>
          </p:cNvPr>
          <p:cNvGraphicFramePr/>
          <p:nvPr>
            <p:extLst>
              <p:ext uri="{D42A27DB-BD31-4B8C-83A1-F6EECF244321}">
                <p14:modId xmlns:p14="http://schemas.microsoft.com/office/powerpoint/2010/main" val="2603275837"/>
              </p:ext>
            </p:extLst>
          </p:nvPr>
        </p:nvGraphicFramePr>
        <p:xfrm>
          <a:off x="6233767" y="83551"/>
          <a:ext cx="5730875" cy="681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Date Placeholder 17">
            <a:extLst>
              <a:ext uri="{FF2B5EF4-FFF2-40B4-BE49-F238E27FC236}">
                <a16:creationId xmlns:a16="http://schemas.microsoft.com/office/drawing/2014/main" id="{7B41E3D3-9640-558E-15D4-AFD1A6F3AEFD}"/>
              </a:ext>
            </a:extLst>
          </p:cNvPr>
          <p:cNvSpPr>
            <a:spLocks noGrp="1"/>
          </p:cNvSpPr>
          <p:nvPr>
            <p:ph type="dt" sz="half" idx="10"/>
          </p:nvPr>
        </p:nvSpPr>
        <p:spPr/>
        <p:txBody>
          <a:bodyPr/>
          <a:lstStyle/>
          <a:p>
            <a:r>
              <a:rPr lang="en-US"/>
              <a:t>31 Aug 2024</a:t>
            </a:r>
            <a:endParaRPr lang="en-SG"/>
          </a:p>
        </p:txBody>
      </p:sp>
      <p:sp>
        <p:nvSpPr>
          <p:cNvPr id="19" name="Slide Number Placeholder 18">
            <a:extLst>
              <a:ext uri="{FF2B5EF4-FFF2-40B4-BE49-F238E27FC236}">
                <a16:creationId xmlns:a16="http://schemas.microsoft.com/office/drawing/2014/main" id="{2A0A7E56-C05C-84C3-94B0-EF3F9B87346D}"/>
              </a:ext>
            </a:extLst>
          </p:cNvPr>
          <p:cNvSpPr>
            <a:spLocks noGrp="1"/>
          </p:cNvSpPr>
          <p:nvPr>
            <p:ph type="sldNum" sz="quarter" idx="12"/>
          </p:nvPr>
        </p:nvSpPr>
        <p:spPr/>
        <p:txBody>
          <a:bodyPr/>
          <a:lstStyle/>
          <a:p>
            <a:fld id="{A41CB9F4-399A-4AEE-B419-DB93236CAD35}" type="slidenum">
              <a:rPr lang="en-SG" smtClean="0"/>
              <a:t>3</a:t>
            </a:fld>
            <a:endParaRPr lang="en-SG"/>
          </a:p>
        </p:txBody>
      </p:sp>
      <p:sp>
        <p:nvSpPr>
          <p:cNvPr id="20" name="Footer Placeholder 19">
            <a:extLst>
              <a:ext uri="{FF2B5EF4-FFF2-40B4-BE49-F238E27FC236}">
                <a16:creationId xmlns:a16="http://schemas.microsoft.com/office/drawing/2014/main" id="{2BA86E22-456A-1C3D-D85E-4D7E1A98D958}"/>
              </a:ext>
            </a:extLst>
          </p:cNvPr>
          <p:cNvSpPr>
            <a:spLocks noGrp="1"/>
          </p:cNvSpPr>
          <p:nvPr>
            <p:ph type="ftr" sz="quarter" idx="11"/>
          </p:nvPr>
        </p:nvSpPr>
        <p:spPr/>
        <p:txBody>
          <a:bodyPr/>
          <a:lstStyle/>
          <a:p>
            <a:r>
              <a:rPr lang="en-US"/>
              <a:t>BDA Capstone Project Wave15 Group7</a:t>
            </a:r>
            <a:endParaRPr lang="en-SG"/>
          </a:p>
        </p:txBody>
      </p:sp>
      <p:grpSp>
        <p:nvGrpSpPr>
          <p:cNvPr id="5" name="Group 2">
            <a:extLst>
              <a:ext uri="{FF2B5EF4-FFF2-40B4-BE49-F238E27FC236}">
                <a16:creationId xmlns:a16="http://schemas.microsoft.com/office/drawing/2014/main" id="{B46F792D-8123-2C21-7E83-D3DE8F6D198D}"/>
              </a:ext>
            </a:extLst>
          </p:cNvPr>
          <p:cNvGrpSpPr/>
          <p:nvPr/>
        </p:nvGrpSpPr>
        <p:grpSpPr>
          <a:xfrm>
            <a:off x="-5098123" y="6453119"/>
            <a:ext cx="21323215" cy="2652117"/>
            <a:chOff x="0" y="0"/>
            <a:chExt cx="5615991" cy="698500"/>
          </a:xfrm>
        </p:grpSpPr>
        <p:sp>
          <p:nvSpPr>
            <p:cNvPr id="6" name="Freeform 3">
              <a:extLst>
                <a:ext uri="{FF2B5EF4-FFF2-40B4-BE49-F238E27FC236}">
                  <a16:creationId xmlns:a16="http://schemas.microsoft.com/office/drawing/2014/main" id="{116D7C67-C3B2-A2C9-F744-31663703DD81}"/>
                </a:ext>
              </a:extLst>
            </p:cNvPr>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840E0E"/>
            </a:solidFill>
          </p:spPr>
          <p:txBody>
            <a:bodyPr/>
            <a:lstStyle/>
            <a:p>
              <a:endParaRPr lang="en-SG"/>
            </a:p>
          </p:txBody>
        </p:sp>
        <p:sp>
          <p:nvSpPr>
            <p:cNvPr id="7" name="TextBox 4">
              <a:extLst>
                <a:ext uri="{FF2B5EF4-FFF2-40B4-BE49-F238E27FC236}">
                  <a16:creationId xmlns:a16="http://schemas.microsoft.com/office/drawing/2014/main" id="{07A8483B-647A-B2E5-BE00-5497A2994B51}"/>
                </a:ext>
              </a:extLst>
            </p:cNvPr>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8" name="Group 17">
            <a:extLst>
              <a:ext uri="{FF2B5EF4-FFF2-40B4-BE49-F238E27FC236}">
                <a16:creationId xmlns:a16="http://schemas.microsoft.com/office/drawing/2014/main" id="{DB581475-2656-64D5-C96D-AFF8D4D55A33}"/>
              </a:ext>
            </a:extLst>
          </p:cNvPr>
          <p:cNvGrpSpPr/>
          <p:nvPr/>
        </p:nvGrpSpPr>
        <p:grpSpPr>
          <a:xfrm>
            <a:off x="707170" y="6205469"/>
            <a:ext cx="9457772" cy="2652117"/>
            <a:chOff x="0" y="0"/>
            <a:chExt cx="2490936" cy="698500"/>
          </a:xfrm>
        </p:grpSpPr>
        <p:sp>
          <p:nvSpPr>
            <p:cNvPr id="9" name="Freeform 18">
              <a:extLst>
                <a:ext uri="{FF2B5EF4-FFF2-40B4-BE49-F238E27FC236}">
                  <a16:creationId xmlns:a16="http://schemas.microsoft.com/office/drawing/2014/main" id="{DAA0F5EC-7058-3BF2-01B7-EF218B9C48C6}"/>
                </a:ext>
              </a:extLst>
            </p:cNvPr>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F15F5F"/>
            </a:solidFill>
          </p:spPr>
          <p:txBody>
            <a:bodyPr/>
            <a:lstStyle/>
            <a:p>
              <a:endParaRPr lang="en-SG"/>
            </a:p>
          </p:txBody>
        </p:sp>
        <p:sp>
          <p:nvSpPr>
            <p:cNvPr id="10" name="TextBox 19">
              <a:extLst>
                <a:ext uri="{FF2B5EF4-FFF2-40B4-BE49-F238E27FC236}">
                  <a16:creationId xmlns:a16="http://schemas.microsoft.com/office/drawing/2014/main" id="{8A8B17D5-4A61-1CBB-CEFD-80D81035D974}"/>
                </a:ext>
              </a:extLst>
            </p:cNvPr>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849440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44A6-5BB4-560B-CBB7-95431B8751AA}"/>
              </a:ext>
            </a:extLst>
          </p:cNvPr>
          <p:cNvSpPr>
            <a:spLocks noGrp="1"/>
          </p:cNvSpPr>
          <p:nvPr>
            <p:ph type="title"/>
          </p:nvPr>
        </p:nvSpPr>
        <p:spPr/>
        <p:txBody>
          <a:bodyPr/>
          <a:lstStyle/>
          <a:p>
            <a:r>
              <a:rPr lang="en-SG" dirty="0"/>
              <a:t>What is Own Price Elasticity?</a:t>
            </a:r>
          </a:p>
        </p:txBody>
      </p:sp>
      <p:sp>
        <p:nvSpPr>
          <p:cNvPr id="3" name="Content Placeholder 2">
            <a:extLst>
              <a:ext uri="{FF2B5EF4-FFF2-40B4-BE49-F238E27FC236}">
                <a16:creationId xmlns:a16="http://schemas.microsoft.com/office/drawing/2014/main" id="{F793CB1C-5FFB-36BC-ABD0-9C6D6AE9C337}"/>
              </a:ext>
            </a:extLst>
          </p:cNvPr>
          <p:cNvSpPr>
            <a:spLocks noGrp="1"/>
          </p:cNvSpPr>
          <p:nvPr>
            <p:ph idx="1"/>
          </p:nvPr>
        </p:nvSpPr>
        <p:spPr/>
        <p:txBody>
          <a:bodyPr/>
          <a:lstStyle/>
          <a:p>
            <a:r>
              <a:rPr lang="en-US" dirty="0"/>
              <a:t>Own price elasticity measures how the quantity demanded of a product changes in response to a change in its own price.</a:t>
            </a:r>
          </a:p>
          <a:p>
            <a:endParaRPr lang="en-US" dirty="0"/>
          </a:p>
        </p:txBody>
      </p:sp>
      <p:sp>
        <p:nvSpPr>
          <p:cNvPr id="4" name="Date Placeholder 3">
            <a:extLst>
              <a:ext uri="{FF2B5EF4-FFF2-40B4-BE49-F238E27FC236}">
                <a16:creationId xmlns:a16="http://schemas.microsoft.com/office/drawing/2014/main" id="{0A640352-A54F-1621-291B-34D0C26CEE22}"/>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D0F020E4-008B-0EC2-E51B-06E500218CD3}"/>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D4F1E415-00CD-C27C-1BDD-75D72DC65206}"/>
              </a:ext>
            </a:extLst>
          </p:cNvPr>
          <p:cNvSpPr>
            <a:spLocks noGrp="1"/>
          </p:cNvSpPr>
          <p:nvPr>
            <p:ph type="sldNum" sz="quarter" idx="12"/>
          </p:nvPr>
        </p:nvSpPr>
        <p:spPr/>
        <p:txBody>
          <a:bodyPr/>
          <a:lstStyle/>
          <a:p>
            <a:fld id="{A41CB9F4-399A-4AEE-B419-DB93236CAD35}" type="slidenum">
              <a:rPr lang="en-SG" smtClean="0"/>
              <a:t>30</a:t>
            </a:fld>
            <a:endParaRPr lang="en-SG"/>
          </a:p>
        </p:txBody>
      </p:sp>
      <p:pic>
        <p:nvPicPr>
          <p:cNvPr id="8" name="Picture 7">
            <a:extLst>
              <a:ext uri="{FF2B5EF4-FFF2-40B4-BE49-F238E27FC236}">
                <a16:creationId xmlns:a16="http://schemas.microsoft.com/office/drawing/2014/main" id="{1848842E-5A7D-712F-666F-13847F881F89}"/>
              </a:ext>
            </a:extLst>
          </p:cNvPr>
          <p:cNvPicPr>
            <a:picLocks noChangeAspect="1"/>
          </p:cNvPicPr>
          <p:nvPr/>
        </p:nvPicPr>
        <p:blipFill>
          <a:blip r:embed="rId2"/>
          <a:stretch>
            <a:fillRect/>
          </a:stretch>
        </p:blipFill>
        <p:spPr>
          <a:xfrm>
            <a:off x="3901250" y="3101311"/>
            <a:ext cx="4389500" cy="655377"/>
          </a:xfrm>
          <a:prstGeom prst="rect">
            <a:avLst/>
          </a:prstGeom>
        </p:spPr>
      </p:pic>
    </p:spTree>
    <p:extLst>
      <p:ext uri="{BB962C8B-B14F-4D97-AF65-F5344CB8AC3E}">
        <p14:creationId xmlns:p14="http://schemas.microsoft.com/office/powerpoint/2010/main" val="64561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14CB-6C30-F7D6-3367-CE1CB3EFF31A}"/>
              </a:ext>
            </a:extLst>
          </p:cNvPr>
          <p:cNvSpPr>
            <a:spLocks noGrp="1"/>
          </p:cNvSpPr>
          <p:nvPr>
            <p:ph type="title"/>
          </p:nvPr>
        </p:nvSpPr>
        <p:spPr/>
        <p:txBody>
          <a:bodyPr/>
          <a:lstStyle/>
          <a:p>
            <a:r>
              <a:rPr lang="en-SG" dirty="0"/>
              <a:t>What is Cross Price Elasticity? </a:t>
            </a:r>
          </a:p>
        </p:txBody>
      </p:sp>
      <p:sp>
        <p:nvSpPr>
          <p:cNvPr id="3" name="Content Placeholder 2">
            <a:extLst>
              <a:ext uri="{FF2B5EF4-FFF2-40B4-BE49-F238E27FC236}">
                <a16:creationId xmlns:a16="http://schemas.microsoft.com/office/drawing/2014/main" id="{46A33C5B-4E26-8280-A245-1CEAF6ADEA2B}"/>
              </a:ext>
            </a:extLst>
          </p:cNvPr>
          <p:cNvSpPr>
            <a:spLocks noGrp="1"/>
          </p:cNvSpPr>
          <p:nvPr>
            <p:ph idx="1"/>
          </p:nvPr>
        </p:nvSpPr>
        <p:spPr/>
        <p:txBody>
          <a:bodyPr/>
          <a:lstStyle/>
          <a:p>
            <a:r>
              <a:rPr lang="en-US" dirty="0"/>
              <a:t>Cross price elasticity measures how the quantity demanded of one product changes in response to a price change in a different product.</a:t>
            </a:r>
          </a:p>
          <a:p>
            <a:endParaRPr lang="en-SG" dirty="0"/>
          </a:p>
        </p:txBody>
      </p:sp>
      <p:sp>
        <p:nvSpPr>
          <p:cNvPr id="4" name="Date Placeholder 3">
            <a:extLst>
              <a:ext uri="{FF2B5EF4-FFF2-40B4-BE49-F238E27FC236}">
                <a16:creationId xmlns:a16="http://schemas.microsoft.com/office/drawing/2014/main" id="{7ECC90FE-C4E0-EC0B-CEAB-90D695DD3463}"/>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BEA0C9D1-8588-EF20-0865-7D800837F08F}"/>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8530A031-A1DE-18FE-1E6B-1CC3F2DE048B}"/>
              </a:ext>
            </a:extLst>
          </p:cNvPr>
          <p:cNvSpPr>
            <a:spLocks noGrp="1"/>
          </p:cNvSpPr>
          <p:nvPr>
            <p:ph type="sldNum" sz="quarter" idx="12"/>
          </p:nvPr>
        </p:nvSpPr>
        <p:spPr/>
        <p:txBody>
          <a:bodyPr/>
          <a:lstStyle/>
          <a:p>
            <a:fld id="{A41CB9F4-399A-4AEE-B419-DB93236CAD35}" type="slidenum">
              <a:rPr lang="en-SG" smtClean="0"/>
              <a:t>31</a:t>
            </a:fld>
            <a:endParaRPr lang="en-SG"/>
          </a:p>
        </p:txBody>
      </p:sp>
      <p:pic>
        <p:nvPicPr>
          <p:cNvPr id="8" name="Picture 7">
            <a:extLst>
              <a:ext uri="{FF2B5EF4-FFF2-40B4-BE49-F238E27FC236}">
                <a16:creationId xmlns:a16="http://schemas.microsoft.com/office/drawing/2014/main" id="{D7522531-03E4-68A5-B50B-98CF1F790AD0}"/>
              </a:ext>
            </a:extLst>
          </p:cNvPr>
          <p:cNvPicPr>
            <a:picLocks noChangeAspect="1"/>
          </p:cNvPicPr>
          <p:nvPr/>
        </p:nvPicPr>
        <p:blipFill>
          <a:blip r:embed="rId2"/>
          <a:stretch>
            <a:fillRect/>
          </a:stretch>
        </p:blipFill>
        <p:spPr>
          <a:xfrm>
            <a:off x="3074408" y="3097501"/>
            <a:ext cx="6043184" cy="662997"/>
          </a:xfrm>
          <a:prstGeom prst="rect">
            <a:avLst/>
          </a:prstGeom>
        </p:spPr>
      </p:pic>
    </p:spTree>
    <p:extLst>
      <p:ext uri="{BB962C8B-B14F-4D97-AF65-F5344CB8AC3E}">
        <p14:creationId xmlns:p14="http://schemas.microsoft.com/office/powerpoint/2010/main" val="288119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CAAF-F695-49DB-1219-EB93980B8BDA}"/>
              </a:ext>
            </a:extLst>
          </p:cNvPr>
          <p:cNvSpPr>
            <a:spLocks noGrp="1"/>
          </p:cNvSpPr>
          <p:nvPr>
            <p:ph type="title"/>
          </p:nvPr>
        </p:nvSpPr>
        <p:spPr/>
        <p:txBody>
          <a:bodyPr/>
          <a:lstStyle/>
          <a:p>
            <a:r>
              <a:rPr lang="en-US" dirty="0"/>
              <a:t>Problem statement / Business challenge</a:t>
            </a:r>
            <a:endParaRPr lang="en-SG" dirty="0"/>
          </a:p>
        </p:txBody>
      </p:sp>
      <p:pic>
        <p:nvPicPr>
          <p:cNvPr id="8" name="Content Placeholder 7">
            <a:extLst>
              <a:ext uri="{FF2B5EF4-FFF2-40B4-BE49-F238E27FC236}">
                <a16:creationId xmlns:a16="http://schemas.microsoft.com/office/drawing/2014/main" id="{0FD8E29D-DEDF-5B0B-4363-FBBD803461F1}"/>
              </a:ext>
            </a:extLst>
          </p:cNvPr>
          <p:cNvPicPr>
            <a:picLocks noGrp="1" noChangeAspect="1"/>
          </p:cNvPicPr>
          <p:nvPr>
            <p:ph idx="1"/>
          </p:nvPr>
        </p:nvPicPr>
        <p:blipFill>
          <a:blip r:embed="rId2"/>
          <a:stretch>
            <a:fillRect/>
          </a:stretch>
        </p:blipFill>
        <p:spPr>
          <a:xfrm>
            <a:off x="1744662" y="1825625"/>
            <a:ext cx="8702675" cy="4351338"/>
          </a:xfrm>
        </p:spPr>
      </p:pic>
      <p:sp>
        <p:nvSpPr>
          <p:cNvPr id="4" name="Date Placeholder 3">
            <a:extLst>
              <a:ext uri="{FF2B5EF4-FFF2-40B4-BE49-F238E27FC236}">
                <a16:creationId xmlns:a16="http://schemas.microsoft.com/office/drawing/2014/main" id="{C6D7CA0A-BC97-C657-117F-AB9504617D53}"/>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D62743AA-2611-D582-B3D3-4DEA63D039DC}"/>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7B380D96-E4E4-7F11-6EFE-3BA8D746EABC}"/>
              </a:ext>
            </a:extLst>
          </p:cNvPr>
          <p:cNvSpPr>
            <a:spLocks noGrp="1"/>
          </p:cNvSpPr>
          <p:nvPr>
            <p:ph type="sldNum" sz="quarter" idx="12"/>
          </p:nvPr>
        </p:nvSpPr>
        <p:spPr/>
        <p:txBody>
          <a:bodyPr/>
          <a:lstStyle/>
          <a:p>
            <a:fld id="{A41CB9F4-399A-4AEE-B419-DB93236CAD35}" type="slidenum">
              <a:rPr lang="en-SG" smtClean="0"/>
              <a:t>4</a:t>
            </a:fld>
            <a:endParaRPr lang="en-SG"/>
          </a:p>
        </p:txBody>
      </p:sp>
    </p:spTree>
    <p:extLst>
      <p:ext uri="{BB962C8B-B14F-4D97-AF65-F5344CB8AC3E}">
        <p14:creationId xmlns:p14="http://schemas.microsoft.com/office/powerpoint/2010/main" val="322685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9990B-5514-D94A-1A64-5E2C60A64C7B}"/>
              </a:ext>
            </a:extLst>
          </p:cNvPr>
          <p:cNvSpPr>
            <a:spLocks noGrp="1"/>
          </p:cNvSpPr>
          <p:nvPr>
            <p:ph type="title"/>
          </p:nvPr>
        </p:nvSpPr>
        <p:spPr/>
        <p:txBody>
          <a:bodyPr/>
          <a:lstStyle/>
          <a:p>
            <a:r>
              <a:rPr lang="en-US" dirty="0"/>
              <a:t>Business challenge</a:t>
            </a:r>
            <a:endParaRPr lang="en-SG" dirty="0"/>
          </a:p>
        </p:txBody>
      </p:sp>
      <p:sp>
        <p:nvSpPr>
          <p:cNvPr id="4" name="Date Placeholder 3">
            <a:extLst>
              <a:ext uri="{FF2B5EF4-FFF2-40B4-BE49-F238E27FC236}">
                <a16:creationId xmlns:a16="http://schemas.microsoft.com/office/drawing/2014/main" id="{11C3498E-8A5F-BC4E-D85A-3EE320497929}"/>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C9E4AD78-A077-2E7C-580F-1F5339DE5E90}"/>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FBC4A551-E946-31E5-F0AB-C2FCD1202E04}"/>
              </a:ext>
            </a:extLst>
          </p:cNvPr>
          <p:cNvSpPr>
            <a:spLocks noGrp="1"/>
          </p:cNvSpPr>
          <p:nvPr>
            <p:ph type="sldNum" sz="quarter" idx="12"/>
          </p:nvPr>
        </p:nvSpPr>
        <p:spPr/>
        <p:txBody>
          <a:bodyPr/>
          <a:lstStyle/>
          <a:p>
            <a:fld id="{A41CB9F4-399A-4AEE-B419-DB93236CAD35}" type="slidenum">
              <a:rPr lang="en-SG" smtClean="0"/>
              <a:t>5</a:t>
            </a:fld>
            <a:endParaRPr lang="en-SG"/>
          </a:p>
        </p:txBody>
      </p:sp>
      <p:graphicFrame>
        <p:nvGraphicFramePr>
          <p:cNvPr id="9" name="Content Placeholder 8">
            <a:extLst>
              <a:ext uri="{FF2B5EF4-FFF2-40B4-BE49-F238E27FC236}">
                <a16:creationId xmlns:a16="http://schemas.microsoft.com/office/drawing/2014/main" id="{ECC5DD84-B0C1-D8FF-D9CA-BA7171F9A7B3}"/>
              </a:ext>
            </a:extLst>
          </p:cNvPr>
          <p:cNvGraphicFramePr>
            <a:graphicFrameLocks noGrp="1"/>
          </p:cNvGraphicFramePr>
          <p:nvPr>
            <p:ph idx="1"/>
            <p:extLst>
              <p:ext uri="{D42A27DB-BD31-4B8C-83A1-F6EECF244321}">
                <p14:modId xmlns:p14="http://schemas.microsoft.com/office/powerpoint/2010/main" val="489132551"/>
              </p:ext>
            </p:extLst>
          </p:nvPr>
        </p:nvGraphicFramePr>
        <p:xfrm>
          <a:off x="1952910" y="1403609"/>
          <a:ext cx="8286179" cy="464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AF6BE817-F53A-EDC9-4A6D-44BDAD0B584A}"/>
              </a:ext>
            </a:extLst>
          </p:cNvPr>
          <p:cNvGrpSpPr/>
          <p:nvPr/>
        </p:nvGrpSpPr>
        <p:grpSpPr>
          <a:xfrm>
            <a:off x="10106227" y="0"/>
            <a:ext cx="8496000" cy="8208000"/>
            <a:chOff x="0" y="0"/>
            <a:chExt cx="33128471" cy="40000085"/>
          </a:xfrm>
        </p:grpSpPr>
        <p:sp>
          <p:nvSpPr>
            <p:cNvPr id="7" name="Freeform 3">
              <a:extLst>
                <a:ext uri="{FF2B5EF4-FFF2-40B4-BE49-F238E27FC236}">
                  <a16:creationId xmlns:a16="http://schemas.microsoft.com/office/drawing/2014/main" id="{5A129251-0B41-6EB1-A452-80A05F27B295}"/>
                </a:ext>
              </a:extLst>
            </p:cNvPr>
            <p:cNvSpPr/>
            <p:nvPr/>
          </p:nvSpPr>
          <p:spPr>
            <a:xfrm>
              <a:off x="0" y="0"/>
              <a:ext cx="33128458" cy="40000048"/>
            </a:xfrm>
            <a:custGeom>
              <a:avLst/>
              <a:gdLst/>
              <a:ahLst/>
              <a:cxnLst/>
              <a:rect l="l" t="t" r="r" b="b"/>
              <a:pathLst>
                <a:path w="33128458" h="40000048">
                  <a:moveTo>
                    <a:pt x="0" y="0"/>
                  </a:moveTo>
                  <a:lnTo>
                    <a:pt x="16347187" y="40000048"/>
                  </a:lnTo>
                  <a:lnTo>
                    <a:pt x="33128458" y="40000048"/>
                  </a:lnTo>
                  <a:lnTo>
                    <a:pt x="33128458" y="0"/>
                  </a:lnTo>
                  <a:close/>
                </a:path>
              </a:pathLst>
            </a:custGeom>
            <a:blipFill>
              <a:blip r:embed="rId8"/>
              <a:stretch>
                <a:fillRect l="-61855" r="-19371"/>
              </a:stretch>
            </a:blipFill>
          </p:spPr>
          <p:txBody>
            <a:bodyPr/>
            <a:lstStyle/>
            <a:p>
              <a:endParaRPr lang="en-SG"/>
            </a:p>
          </p:txBody>
        </p:sp>
      </p:grpSp>
    </p:spTree>
    <p:extLst>
      <p:ext uri="{BB962C8B-B14F-4D97-AF65-F5344CB8AC3E}">
        <p14:creationId xmlns:p14="http://schemas.microsoft.com/office/powerpoint/2010/main" val="365819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53B5-FBE0-51A9-8502-BC83ED5753F5}"/>
              </a:ext>
            </a:extLst>
          </p:cNvPr>
          <p:cNvSpPr>
            <a:spLocks noGrp="1"/>
          </p:cNvSpPr>
          <p:nvPr>
            <p:ph type="title"/>
          </p:nvPr>
        </p:nvSpPr>
        <p:spPr/>
        <p:txBody>
          <a:bodyPr/>
          <a:lstStyle/>
          <a:p>
            <a:endParaRPr lang="en-SG"/>
          </a:p>
        </p:txBody>
      </p:sp>
      <p:pic>
        <p:nvPicPr>
          <p:cNvPr id="8" name="Content Placeholder 7">
            <a:extLst>
              <a:ext uri="{FF2B5EF4-FFF2-40B4-BE49-F238E27FC236}">
                <a16:creationId xmlns:a16="http://schemas.microsoft.com/office/drawing/2014/main" id="{96D3ECF7-AFCF-08B1-BEB9-EB3398D066B5}"/>
              </a:ext>
            </a:extLst>
          </p:cNvPr>
          <p:cNvPicPr>
            <a:picLocks noGrp="1" noChangeAspect="1"/>
          </p:cNvPicPr>
          <p:nvPr>
            <p:ph idx="1"/>
          </p:nvPr>
        </p:nvPicPr>
        <p:blipFill>
          <a:blip r:embed="rId2"/>
          <a:stretch>
            <a:fillRect/>
          </a:stretch>
        </p:blipFill>
        <p:spPr>
          <a:xfrm>
            <a:off x="2189120" y="1825625"/>
            <a:ext cx="7813760" cy="4351338"/>
          </a:xfrm>
        </p:spPr>
      </p:pic>
      <p:sp>
        <p:nvSpPr>
          <p:cNvPr id="4" name="Date Placeholder 3">
            <a:extLst>
              <a:ext uri="{FF2B5EF4-FFF2-40B4-BE49-F238E27FC236}">
                <a16:creationId xmlns:a16="http://schemas.microsoft.com/office/drawing/2014/main" id="{731C362C-AF1D-F207-B6FD-8D25ACAFDAB3}"/>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7905C794-527A-EC83-E254-E9401C26186E}"/>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0D6EB2D9-3AF9-2D91-6C06-133FBDA4A0E4}"/>
              </a:ext>
            </a:extLst>
          </p:cNvPr>
          <p:cNvSpPr>
            <a:spLocks noGrp="1"/>
          </p:cNvSpPr>
          <p:nvPr>
            <p:ph type="sldNum" sz="quarter" idx="12"/>
          </p:nvPr>
        </p:nvSpPr>
        <p:spPr/>
        <p:txBody>
          <a:bodyPr/>
          <a:lstStyle/>
          <a:p>
            <a:fld id="{A41CB9F4-399A-4AEE-B419-DB93236CAD35}" type="slidenum">
              <a:rPr lang="en-SG" smtClean="0"/>
              <a:t>6</a:t>
            </a:fld>
            <a:endParaRPr lang="en-SG"/>
          </a:p>
        </p:txBody>
      </p:sp>
    </p:spTree>
    <p:extLst>
      <p:ext uri="{BB962C8B-B14F-4D97-AF65-F5344CB8AC3E}">
        <p14:creationId xmlns:p14="http://schemas.microsoft.com/office/powerpoint/2010/main" val="739710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DB30-603B-436B-9B9C-22F035EC028F}"/>
              </a:ext>
            </a:extLst>
          </p:cNvPr>
          <p:cNvSpPr>
            <a:spLocks noGrp="1"/>
          </p:cNvSpPr>
          <p:nvPr>
            <p:ph type="title"/>
          </p:nvPr>
        </p:nvSpPr>
        <p:spPr/>
        <p:txBody>
          <a:bodyPr/>
          <a:lstStyle/>
          <a:p>
            <a:r>
              <a:rPr lang="en-US" dirty="0"/>
              <a:t>What our Team did</a:t>
            </a:r>
            <a:endParaRPr lang="en-SG" dirty="0"/>
          </a:p>
        </p:txBody>
      </p:sp>
      <p:graphicFrame>
        <p:nvGraphicFramePr>
          <p:cNvPr id="7" name="Content Placeholder 6">
            <a:extLst>
              <a:ext uri="{FF2B5EF4-FFF2-40B4-BE49-F238E27FC236}">
                <a16:creationId xmlns:a16="http://schemas.microsoft.com/office/drawing/2014/main" id="{5BDB46F9-E314-AA2D-ABCB-80ED8D0B0250}"/>
              </a:ext>
            </a:extLst>
          </p:cNvPr>
          <p:cNvGraphicFramePr>
            <a:graphicFrameLocks noGrp="1"/>
          </p:cNvGraphicFramePr>
          <p:nvPr>
            <p:ph idx="1"/>
            <p:extLst>
              <p:ext uri="{D42A27DB-BD31-4B8C-83A1-F6EECF244321}">
                <p14:modId xmlns:p14="http://schemas.microsoft.com/office/powerpoint/2010/main" val="34710200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2249F06E-38B5-76BC-ECE0-EE9EA763B44B}"/>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5F771F2C-1C4B-72DD-88BB-7CA729816EAE}"/>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3F232DBE-A674-0CDE-4E87-077B4C84DD57}"/>
              </a:ext>
            </a:extLst>
          </p:cNvPr>
          <p:cNvSpPr>
            <a:spLocks noGrp="1"/>
          </p:cNvSpPr>
          <p:nvPr>
            <p:ph type="sldNum" sz="quarter" idx="12"/>
          </p:nvPr>
        </p:nvSpPr>
        <p:spPr/>
        <p:txBody>
          <a:bodyPr/>
          <a:lstStyle/>
          <a:p>
            <a:fld id="{A41CB9F4-399A-4AEE-B419-DB93236CAD35}" type="slidenum">
              <a:rPr lang="en-SG" smtClean="0"/>
              <a:t>7</a:t>
            </a:fld>
            <a:endParaRPr lang="en-SG"/>
          </a:p>
        </p:txBody>
      </p:sp>
    </p:spTree>
    <p:extLst>
      <p:ext uri="{BB962C8B-B14F-4D97-AF65-F5344CB8AC3E}">
        <p14:creationId xmlns:p14="http://schemas.microsoft.com/office/powerpoint/2010/main" val="265724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D948-7CA2-EED3-A522-22C6C56736ED}"/>
              </a:ext>
            </a:extLst>
          </p:cNvPr>
          <p:cNvSpPr>
            <a:spLocks noGrp="1"/>
          </p:cNvSpPr>
          <p:nvPr>
            <p:ph type="title"/>
          </p:nvPr>
        </p:nvSpPr>
        <p:spPr/>
        <p:txBody>
          <a:bodyPr/>
          <a:lstStyle/>
          <a:p>
            <a:r>
              <a:rPr lang="en-US" dirty="0"/>
              <a:t>Our approach</a:t>
            </a:r>
            <a:endParaRPr lang="en-SG" dirty="0"/>
          </a:p>
        </p:txBody>
      </p:sp>
      <p:pic>
        <p:nvPicPr>
          <p:cNvPr id="8" name="Content Placeholder 7">
            <a:extLst>
              <a:ext uri="{FF2B5EF4-FFF2-40B4-BE49-F238E27FC236}">
                <a16:creationId xmlns:a16="http://schemas.microsoft.com/office/drawing/2014/main" id="{E7462D91-8134-F31A-5657-8DEB19156CB5}"/>
              </a:ext>
            </a:extLst>
          </p:cNvPr>
          <p:cNvPicPr>
            <a:picLocks noGrp="1" noChangeAspect="1"/>
          </p:cNvPicPr>
          <p:nvPr>
            <p:ph idx="1"/>
          </p:nvPr>
        </p:nvPicPr>
        <p:blipFill>
          <a:blip r:embed="rId2"/>
          <a:stretch>
            <a:fillRect/>
          </a:stretch>
        </p:blipFill>
        <p:spPr>
          <a:xfrm>
            <a:off x="1468531" y="1825625"/>
            <a:ext cx="9254938" cy="4351338"/>
          </a:xfrm>
        </p:spPr>
      </p:pic>
      <p:sp>
        <p:nvSpPr>
          <p:cNvPr id="4" name="Date Placeholder 3">
            <a:extLst>
              <a:ext uri="{FF2B5EF4-FFF2-40B4-BE49-F238E27FC236}">
                <a16:creationId xmlns:a16="http://schemas.microsoft.com/office/drawing/2014/main" id="{6D931EBF-BE35-7E4E-F33B-DA334C6599BA}"/>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1CC16B59-1999-BDC5-D4D8-ADF463B2F536}"/>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A5741D05-A059-2D31-B53A-7F59A3810C05}"/>
              </a:ext>
            </a:extLst>
          </p:cNvPr>
          <p:cNvSpPr>
            <a:spLocks noGrp="1"/>
          </p:cNvSpPr>
          <p:nvPr>
            <p:ph type="sldNum" sz="quarter" idx="12"/>
          </p:nvPr>
        </p:nvSpPr>
        <p:spPr/>
        <p:txBody>
          <a:bodyPr/>
          <a:lstStyle/>
          <a:p>
            <a:fld id="{A41CB9F4-399A-4AEE-B419-DB93236CAD35}" type="slidenum">
              <a:rPr lang="en-SG" smtClean="0"/>
              <a:t>8</a:t>
            </a:fld>
            <a:endParaRPr lang="en-SG"/>
          </a:p>
        </p:txBody>
      </p:sp>
    </p:spTree>
    <p:extLst>
      <p:ext uri="{BB962C8B-B14F-4D97-AF65-F5344CB8AC3E}">
        <p14:creationId xmlns:p14="http://schemas.microsoft.com/office/powerpoint/2010/main" val="180142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D511-DE5F-38B3-FF4D-EE57D93DBAAE}"/>
              </a:ext>
            </a:extLst>
          </p:cNvPr>
          <p:cNvSpPr>
            <a:spLocks noGrp="1"/>
          </p:cNvSpPr>
          <p:nvPr>
            <p:ph type="title"/>
          </p:nvPr>
        </p:nvSpPr>
        <p:spPr/>
        <p:txBody>
          <a:bodyPr/>
          <a:lstStyle/>
          <a:p>
            <a:r>
              <a:rPr lang="en-US" dirty="0"/>
              <a:t>Our approach</a:t>
            </a:r>
            <a:endParaRPr lang="en-SG" dirty="0"/>
          </a:p>
        </p:txBody>
      </p:sp>
      <p:graphicFrame>
        <p:nvGraphicFramePr>
          <p:cNvPr id="7" name="Content Placeholder 6">
            <a:extLst>
              <a:ext uri="{FF2B5EF4-FFF2-40B4-BE49-F238E27FC236}">
                <a16:creationId xmlns:a16="http://schemas.microsoft.com/office/drawing/2014/main" id="{5E475BB1-F0BF-5348-DDEB-13E9E929FC4E}"/>
              </a:ext>
            </a:extLst>
          </p:cNvPr>
          <p:cNvGraphicFramePr>
            <a:graphicFrameLocks noGrp="1"/>
          </p:cNvGraphicFramePr>
          <p:nvPr>
            <p:ph idx="1"/>
            <p:extLst>
              <p:ext uri="{D42A27DB-BD31-4B8C-83A1-F6EECF244321}">
                <p14:modId xmlns:p14="http://schemas.microsoft.com/office/powerpoint/2010/main" val="2247286097"/>
              </p:ext>
            </p:extLst>
          </p:nvPr>
        </p:nvGraphicFramePr>
        <p:xfrm>
          <a:off x="838200" y="1344875"/>
          <a:ext cx="10515600" cy="51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1BF4BBB-ACDF-FF06-4743-791125638C20}"/>
              </a:ext>
            </a:extLst>
          </p:cNvPr>
          <p:cNvSpPr>
            <a:spLocks noGrp="1"/>
          </p:cNvSpPr>
          <p:nvPr>
            <p:ph type="dt" sz="half" idx="10"/>
          </p:nvPr>
        </p:nvSpPr>
        <p:spPr/>
        <p:txBody>
          <a:bodyPr/>
          <a:lstStyle/>
          <a:p>
            <a:r>
              <a:rPr lang="en-US"/>
              <a:t>31 Aug 2024</a:t>
            </a:r>
            <a:endParaRPr lang="en-SG"/>
          </a:p>
        </p:txBody>
      </p:sp>
      <p:sp>
        <p:nvSpPr>
          <p:cNvPr id="5" name="Footer Placeholder 4">
            <a:extLst>
              <a:ext uri="{FF2B5EF4-FFF2-40B4-BE49-F238E27FC236}">
                <a16:creationId xmlns:a16="http://schemas.microsoft.com/office/drawing/2014/main" id="{1D4990C9-B8D1-3D56-604F-6E5EE414C87F}"/>
              </a:ext>
            </a:extLst>
          </p:cNvPr>
          <p:cNvSpPr>
            <a:spLocks noGrp="1"/>
          </p:cNvSpPr>
          <p:nvPr>
            <p:ph type="ftr" sz="quarter" idx="11"/>
          </p:nvPr>
        </p:nvSpPr>
        <p:spPr/>
        <p:txBody>
          <a:bodyPr/>
          <a:lstStyle/>
          <a:p>
            <a:r>
              <a:rPr lang="en-US"/>
              <a:t>BDA Capstone Project Wave15 Group7</a:t>
            </a:r>
            <a:endParaRPr lang="en-SG"/>
          </a:p>
        </p:txBody>
      </p:sp>
      <p:sp>
        <p:nvSpPr>
          <p:cNvPr id="6" name="Slide Number Placeholder 5">
            <a:extLst>
              <a:ext uri="{FF2B5EF4-FFF2-40B4-BE49-F238E27FC236}">
                <a16:creationId xmlns:a16="http://schemas.microsoft.com/office/drawing/2014/main" id="{D400FAFA-AA71-13C7-9524-3F12E15F35B1}"/>
              </a:ext>
            </a:extLst>
          </p:cNvPr>
          <p:cNvSpPr>
            <a:spLocks noGrp="1"/>
          </p:cNvSpPr>
          <p:nvPr>
            <p:ph type="sldNum" sz="quarter" idx="12"/>
          </p:nvPr>
        </p:nvSpPr>
        <p:spPr/>
        <p:txBody>
          <a:bodyPr/>
          <a:lstStyle/>
          <a:p>
            <a:fld id="{A41CB9F4-399A-4AEE-B419-DB93236CAD35}" type="slidenum">
              <a:rPr lang="en-SG" smtClean="0"/>
              <a:t>9</a:t>
            </a:fld>
            <a:endParaRPr lang="en-SG"/>
          </a:p>
        </p:txBody>
      </p:sp>
    </p:spTree>
    <p:extLst>
      <p:ext uri="{BB962C8B-B14F-4D97-AF65-F5344CB8AC3E}">
        <p14:creationId xmlns:p14="http://schemas.microsoft.com/office/powerpoint/2010/main" val="1311175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5816</TotalTime>
  <Words>2279</Words>
  <Application>Microsoft Office PowerPoint</Application>
  <PresentationFormat>Widescreen</PresentationFormat>
  <Paragraphs>333</Paragraphs>
  <Slides>31</Slides>
  <Notes>9</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Aptos Display</vt:lpstr>
      <vt:lpstr>Arial</vt:lpstr>
      <vt:lpstr>Arial Narrow</vt:lpstr>
      <vt:lpstr>Office Theme</vt:lpstr>
      <vt:lpstr>Leading the Frozen Food Revolution: CS Tay's Journey to Healthier, Convenient, and Delicious Choices</vt:lpstr>
      <vt:lpstr>Agenda</vt:lpstr>
      <vt:lpstr>Executive Summary</vt:lpstr>
      <vt:lpstr>Problem statement / Business challenge</vt:lpstr>
      <vt:lpstr>Business challenge</vt:lpstr>
      <vt:lpstr>PowerPoint Presentation</vt:lpstr>
      <vt:lpstr>What our Team did</vt:lpstr>
      <vt:lpstr>Our approach</vt:lpstr>
      <vt:lpstr>Our approach</vt:lpstr>
      <vt:lpstr>Methodology for Data Processing and Analysis</vt:lpstr>
      <vt:lpstr>Methodology for Customer Segmentation Using RFM Analysis and K-Means Clustering</vt:lpstr>
      <vt:lpstr>Methodology for Customer Segmentation Using RFM Analysis and K-Means Clustering</vt:lpstr>
      <vt:lpstr>PowerPoint Presentation</vt:lpstr>
      <vt:lpstr>Recommended number of segments based on analysis</vt:lpstr>
      <vt:lpstr>Customer segments using RFM analysis</vt:lpstr>
      <vt:lpstr>Marketing strategies for customer segments</vt:lpstr>
      <vt:lpstr>PowerPoint Presentation</vt:lpstr>
      <vt:lpstr>Top 10 SKUs for Supermarket &amp; Retail Category by Raw, RTE, RTC</vt:lpstr>
      <vt:lpstr>Optimised Price</vt:lpstr>
      <vt:lpstr>Example product pair on elasticity</vt:lpstr>
      <vt:lpstr>Appendix: List of all product pairs at Cust Category and Product Category level</vt:lpstr>
      <vt:lpstr>Appendix: Methodology for Price Elasticity Analysis and Optimization</vt:lpstr>
      <vt:lpstr>Key data elements used in price elasticity</vt:lpstr>
      <vt:lpstr>Comparison between own price and cross price elasticity. </vt:lpstr>
      <vt:lpstr>Data Visualizations</vt:lpstr>
      <vt:lpstr>Forward Looking Map</vt:lpstr>
      <vt:lpstr>Q&amp;A</vt:lpstr>
      <vt:lpstr>Reference</vt:lpstr>
      <vt:lpstr>What is RFM?</vt:lpstr>
      <vt:lpstr>What is Own Price Elasticity?</vt:lpstr>
      <vt:lpstr>What is Cross Price Elasticity?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WS Chan</dc:creator>
  <cp:lastModifiedBy>WS Chan</cp:lastModifiedBy>
  <cp:revision>1</cp:revision>
  <dcterms:created xsi:type="dcterms:W3CDTF">2024-08-08T13:52:51Z</dcterms:created>
  <dcterms:modified xsi:type="dcterms:W3CDTF">2024-08-22T11:51:44Z</dcterms:modified>
</cp:coreProperties>
</file>